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1"/>
  </p:notesMasterIdLst>
  <p:handoutMasterIdLst>
    <p:handoutMasterId r:id="rId12"/>
  </p:handoutMasterIdLst>
  <p:sldIdLst>
    <p:sldId id="363" r:id="rId2"/>
    <p:sldId id="385" r:id="rId3"/>
    <p:sldId id="393" r:id="rId4"/>
    <p:sldId id="394" r:id="rId5"/>
    <p:sldId id="396" r:id="rId6"/>
    <p:sldId id="395" r:id="rId7"/>
    <p:sldId id="391" r:id="rId8"/>
    <p:sldId id="392" r:id="rId9"/>
    <p:sldId id="397" r:id="rId1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CC00"/>
    <a:srgbClr val="680000"/>
    <a:srgbClr val="A20000"/>
    <a:srgbClr val="CDF5FF"/>
    <a:srgbClr val="B9F2FF"/>
    <a:srgbClr val="00A1C8"/>
    <a:srgbClr val="4D4D4D"/>
    <a:srgbClr val="5F5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59D3A5-E89E-45EC-8405-D5885625BCAD}" v="12" dt="2024-04-01T13:44:41.0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53" autoAdjust="0"/>
    <p:restoredTop sz="71290" autoAdjust="0"/>
  </p:normalViewPr>
  <p:slideViewPr>
    <p:cSldViewPr snapToGrid="0">
      <p:cViewPr varScale="1">
        <p:scale>
          <a:sx n="53" d="100"/>
          <a:sy n="53" d="100"/>
        </p:scale>
        <p:origin x="1124" y="3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eur Dorrell" userId="d20aab60-28ee-4dfe-bf1c-cd44fe283479" providerId="ADAL" clId="{A059D3A5-E89E-45EC-8405-D5885625BCAD}"/>
    <pc:docChg chg="undo custSel addSld delSld modSld sldOrd">
      <pc:chgData name="Fleur Dorrell" userId="d20aab60-28ee-4dfe-bf1c-cd44fe283479" providerId="ADAL" clId="{A059D3A5-E89E-45EC-8405-D5885625BCAD}" dt="2024-04-01T13:45:11.490" v="97" actId="1076"/>
      <pc:docMkLst>
        <pc:docMk/>
      </pc:docMkLst>
      <pc:sldChg chg="addSp delSp modSp mod ord">
        <pc:chgData name="Fleur Dorrell" userId="d20aab60-28ee-4dfe-bf1c-cd44fe283479" providerId="ADAL" clId="{A059D3A5-E89E-45EC-8405-D5885625BCAD}" dt="2024-04-01T11:27:44.716" v="83"/>
        <pc:sldMkLst>
          <pc:docMk/>
          <pc:sldMk cId="2628387394" sldId="362"/>
        </pc:sldMkLst>
        <pc:spChg chg="del">
          <ac:chgData name="Fleur Dorrell" userId="d20aab60-28ee-4dfe-bf1c-cd44fe283479" providerId="ADAL" clId="{A059D3A5-E89E-45EC-8405-D5885625BCAD}" dt="2024-04-01T11:22:33.190" v="5" actId="478"/>
          <ac:spMkLst>
            <pc:docMk/>
            <pc:sldMk cId="2628387394" sldId="362"/>
            <ac:spMk id="3" creationId="{00000000-0000-0000-0000-000000000000}"/>
          </ac:spMkLst>
        </pc:spChg>
        <pc:picChg chg="del mod">
          <ac:chgData name="Fleur Dorrell" userId="d20aab60-28ee-4dfe-bf1c-cd44fe283479" providerId="ADAL" clId="{A059D3A5-E89E-45EC-8405-D5885625BCAD}" dt="2024-04-01T11:22:24.225" v="1" actId="478"/>
          <ac:picMkLst>
            <pc:docMk/>
            <pc:sldMk cId="2628387394" sldId="362"/>
            <ac:picMk id="5" creationId="{00000000-0000-0000-0000-000000000000}"/>
          </ac:picMkLst>
        </pc:picChg>
        <pc:picChg chg="add mod">
          <ac:chgData name="Fleur Dorrell" userId="d20aab60-28ee-4dfe-bf1c-cd44fe283479" providerId="ADAL" clId="{A059D3A5-E89E-45EC-8405-D5885625BCAD}" dt="2024-04-01T11:24:17.959" v="32" actId="208"/>
          <ac:picMkLst>
            <pc:docMk/>
            <pc:sldMk cId="2628387394" sldId="362"/>
            <ac:picMk id="6" creationId="{2AD2704C-508F-E260-C9DE-197D228F7DA3}"/>
          </ac:picMkLst>
        </pc:picChg>
        <pc:picChg chg="add del mod">
          <ac:chgData name="Fleur Dorrell" userId="d20aab60-28ee-4dfe-bf1c-cd44fe283479" providerId="ADAL" clId="{A059D3A5-E89E-45EC-8405-D5885625BCAD}" dt="2024-04-01T11:22:29.614" v="4" actId="478"/>
          <ac:picMkLst>
            <pc:docMk/>
            <pc:sldMk cId="2628387394" sldId="362"/>
            <ac:picMk id="10" creationId="{00000000-0000-0000-0000-000000000000}"/>
          </ac:picMkLst>
        </pc:picChg>
      </pc:sldChg>
      <pc:sldChg chg="del">
        <pc:chgData name="Fleur Dorrell" userId="d20aab60-28ee-4dfe-bf1c-cd44fe283479" providerId="ADAL" clId="{A059D3A5-E89E-45EC-8405-D5885625BCAD}" dt="2024-04-01T11:22:40.162" v="6" actId="2696"/>
        <pc:sldMkLst>
          <pc:docMk/>
          <pc:sldMk cId="2666332095" sldId="363"/>
        </pc:sldMkLst>
      </pc:sldChg>
      <pc:sldChg chg="addSp delSp modSp add mod">
        <pc:chgData name="Fleur Dorrell" userId="d20aab60-28ee-4dfe-bf1c-cd44fe283479" providerId="ADAL" clId="{A059D3A5-E89E-45EC-8405-D5885625BCAD}" dt="2024-04-01T13:45:11.490" v="97" actId="1076"/>
        <pc:sldMkLst>
          <pc:docMk/>
          <pc:sldMk cId="4244448491" sldId="363"/>
        </pc:sldMkLst>
        <pc:picChg chg="add mod">
          <ac:chgData name="Fleur Dorrell" userId="d20aab60-28ee-4dfe-bf1c-cd44fe283479" providerId="ADAL" clId="{A059D3A5-E89E-45EC-8405-D5885625BCAD}" dt="2024-04-01T13:45:11.490" v="97" actId="1076"/>
          <ac:picMkLst>
            <pc:docMk/>
            <pc:sldMk cId="4244448491" sldId="363"/>
            <ac:picMk id="4" creationId="{02EA4C9A-D9F8-D3BC-5F81-20D013B50C9B}"/>
          </ac:picMkLst>
        </pc:picChg>
        <pc:picChg chg="add del mod">
          <ac:chgData name="Fleur Dorrell" userId="d20aab60-28ee-4dfe-bf1c-cd44fe283479" providerId="ADAL" clId="{A059D3A5-E89E-45EC-8405-D5885625BCAD}" dt="2024-04-01T11:31:34.991" v="85" actId="478"/>
          <ac:picMkLst>
            <pc:docMk/>
            <pc:sldMk cId="4244448491" sldId="363"/>
            <ac:picMk id="4" creationId="{F2C40C78-723E-6AED-25A6-B0FE7B6AB640}"/>
          </ac:picMkLst>
        </pc:picChg>
        <pc:picChg chg="add del mod">
          <ac:chgData name="Fleur Dorrell" userId="d20aab60-28ee-4dfe-bf1c-cd44fe283479" providerId="ADAL" clId="{A059D3A5-E89E-45EC-8405-D5885625BCAD}" dt="2024-04-01T13:44:38.581" v="91" actId="478"/>
          <ac:picMkLst>
            <pc:docMk/>
            <pc:sldMk cId="4244448491" sldId="363"/>
            <ac:picMk id="5" creationId="{651048F2-81F4-F4C4-8CFD-1F9865019514}"/>
          </ac:picMkLst>
        </pc:picChg>
      </pc:sldChg>
      <pc:sldChg chg="del">
        <pc:chgData name="Fleur Dorrell" userId="d20aab60-28ee-4dfe-bf1c-cd44fe283479" providerId="ADAL" clId="{A059D3A5-E89E-45EC-8405-D5885625BCAD}" dt="2024-04-01T11:22:40.162" v="6" actId="2696"/>
        <pc:sldMkLst>
          <pc:docMk/>
          <pc:sldMk cId="1248524195" sldId="364"/>
        </pc:sldMkLst>
      </pc:sldChg>
      <pc:sldChg chg="addSp modSp add mod">
        <pc:chgData name="Fleur Dorrell" userId="d20aab60-28ee-4dfe-bf1c-cd44fe283479" providerId="ADAL" clId="{A059D3A5-E89E-45EC-8405-D5885625BCAD}" dt="2024-04-01T11:24:35.882" v="38" actId="14100"/>
        <pc:sldMkLst>
          <pc:docMk/>
          <pc:sldMk cId="1805939438" sldId="364"/>
        </pc:sldMkLst>
        <pc:picChg chg="add mod">
          <ac:chgData name="Fleur Dorrell" userId="d20aab60-28ee-4dfe-bf1c-cd44fe283479" providerId="ADAL" clId="{A059D3A5-E89E-45EC-8405-D5885625BCAD}" dt="2024-04-01T11:24:35.882" v="38" actId="14100"/>
          <ac:picMkLst>
            <pc:docMk/>
            <pc:sldMk cId="1805939438" sldId="364"/>
            <ac:picMk id="4" creationId="{9ED5465B-303E-8F6A-345B-8FBF7FABC2EE}"/>
          </ac:picMkLst>
        </pc:picChg>
      </pc:sldChg>
      <pc:sldChg chg="del">
        <pc:chgData name="Fleur Dorrell" userId="d20aab60-28ee-4dfe-bf1c-cd44fe283479" providerId="ADAL" clId="{A059D3A5-E89E-45EC-8405-D5885625BCAD}" dt="2024-04-01T11:22:40.162" v="6" actId="2696"/>
        <pc:sldMkLst>
          <pc:docMk/>
          <pc:sldMk cId="1109045412" sldId="365"/>
        </pc:sldMkLst>
      </pc:sldChg>
      <pc:sldChg chg="addSp modSp add mod">
        <pc:chgData name="Fleur Dorrell" userId="d20aab60-28ee-4dfe-bf1c-cd44fe283479" providerId="ADAL" clId="{A059D3A5-E89E-45EC-8405-D5885625BCAD}" dt="2024-04-01T11:25:05.565" v="43" actId="1076"/>
        <pc:sldMkLst>
          <pc:docMk/>
          <pc:sldMk cId="3416909086" sldId="365"/>
        </pc:sldMkLst>
        <pc:picChg chg="add mod">
          <ac:chgData name="Fleur Dorrell" userId="d20aab60-28ee-4dfe-bf1c-cd44fe283479" providerId="ADAL" clId="{A059D3A5-E89E-45EC-8405-D5885625BCAD}" dt="2024-04-01T11:25:05.565" v="43" actId="1076"/>
          <ac:picMkLst>
            <pc:docMk/>
            <pc:sldMk cId="3416909086" sldId="365"/>
            <ac:picMk id="4" creationId="{77ED4F01-2210-048D-EA1A-36B6355D2426}"/>
          </ac:picMkLst>
        </pc:picChg>
      </pc:sldChg>
      <pc:sldChg chg="addSp modSp add mod">
        <pc:chgData name="Fleur Dorrell" userId="d20aab60-28ee-4dfe-bf1c-cd44fe283479" providerId="ADAL" clId="{A059D3A5-E89E-45EC-8405-D5885625BCAD}" dt="2024-04-01T11:25:23.091" v="48" actId="1076"/>
        <pc:sldMkLst>
          <pc:docMk/>
          <pc:sldMk cId="2460223713" sldId="366"/>
        </pc:sldMkLst>
        <pc:picChg chg="add mod">
          <ac:chgData name="Fleur Dorrell" userId="d20aab60-28ee-4dfe-bf1c-cd44fe283479" providerId="ADAL" clId="{A059D3A5-E89E-45EC-8405-D5885625BCAD}" dt="2024-04-01T11:25:23.091" v="48" actId="1076"/>
          <ac:picMkLst>
            <pc:docMk/>
            <pc:sldMk cId="2460223713" sldId="366"/>
            <ac:picMk id="4" creationId="{356C3D99-5CB7-F37B-30C2-23C4FC11C320}"/>
          </ac:picMkLst>
        </pc:picChg>
      </pc:sldChg>
      <pc:sldChg chg="del">
        <pc:chgData name="Fleur Dorrell" userId="d20aab60-28ee-4dfe-bf1c-cd44fe283479" providerId="ADAL" clId="{A059D3A5-E89E-45EC-8405-D5885625BCAD}" dt="2024-04-01T11:22:40.162" v="6" actId="2696"/>
        <pc:sldMkLst>
          <pc:docMk/>
          <pc:sldMk cId="2569136409" sldId="366"/>
        </pc:sldMkLst>
      </pc:sldChg>
      <pc:sldChg chg="addSp modSp add mod">
        <pc:chgData name="Fleur Dorrell" userId="d20aab60-28ee-4dfe-bf1c-cd44fe283479" providerId="ADAL" clId="{A059D3A5-E89E-45EC-8405-D5885625BCAD}" dt="2024-04-01T11:25:39.966" v="53" actId="208"/>
        <pc:sldMkLst>
          <pc:docMk/>
          <pc:sldMk cId="1362360289" sldId="367"/>
        </pc:sldMkLst>
        <pc:picChg chg="add mod">
          <ac:chgData name="Fleur Dorrell" userId="d20aab60-28ee-4dfe-bf1c-cd44fe283479" providerId="ADAL" clId="{A059D3A5-E89E-45EC-8405-D5885625BCAD}" dt="2024-04-01T11:25:39.966" v="53" actId="208"/>
          <ac:picMkLst>
            <pc:docMk/>
            <pc:sldMk cId="1362360289" sldId="367"/>
            <ac:picMk id="4" creationId="{21F57372-DEFB-FCB2-82AD-09B2E3355197}"/>
          </ac:picMkLst>
        </pc:picChg>
      </pc:sldChg>
      <pc:sldChg chg="addSp modSp add mod">
        <pc:chgData name="Fleur Dorrell" userId="d20aab60-28ee-4dfe-bf1c-cd44fe283479" providerId="ADAL" clId="{A059D3A5-E89E-45EC-8405-D5885625BCAD}" dt="2024-04-01T11:25:56.785" v="58" actId="1076"/>
        <pc:sldMkLst>
          <pc:docMk/>
          <pc:sldMk cId="3856771338" sldId="368"/>
        </pc:sldMkLst>
        <pc:picChg chg="add mod">
          <ac:chgData name="Fleur Dorrell" userId="d20aab60-28ee-4dfe-bf1c-cd44fe283479" providerId="ADAL" clId="{A059D3A5-E89E-45EC-8405-D5885625BCAD}" dt="2024-04-01T11:25:56.785" v="58" actId="1076"/>
          <ac:picMkLst>
            <pc:docMk/>
            <pc:sldMk cId="3856771338" sldId="368"/>
            <ac:picMk id="4" creationId="{E827E17D-27F4-FB2D-A917-2C81497C4A28}"/>
          </ac:picMkLst>
        </pc:picChg>
      </pc:sldChg>
      <pc:sldChg chg="addSp modSp add mod">
        <pc:chgData name="Fleur Dorrell" userId="d20aab60-28ee-4dfe-bf1c-cd44fe283479" providerId="ADAL" clId="{A059D3A5-E89E-45EC-8405-D5885625BCAD}" dt="2024-04-01T11:26:28.937" v="66" actId="14100"/>
        <pc:sldMkLst>
          <pc:docMk/>
          <pc:sldMk cId="3389910024" sldId="369"/>
        </pc:sldMkLst>
        <pc:picChg chg="add mod">
          <ac:chgData name="Fleur Dorrell" userId="d20aab60-28ee-4dfe-bf1c-cd44fe283479" providerId="ADAL" clId="{A059D3A5-E89E-45EC-8405-D5885625BCAD}" dt="2024-04-01T11:26:28.937" v="66" actId="14100"/>
          <ac:picMkLst>
            <pc:docMk/>
            <pc:sldMk cId="3389910024" sldId="369"/>
            <ac:picMk id="4" creationId="{5EEAF5E3-4C07-1FF5-2CC1-6FBDD775EC6E}"/>
          </ac:picMkLst>
        </pc:picChg>
      </pc:sldChg>
      <pc:sldChg chg="del">
        <pc:chgData name="Fleur Dorrell" userId="d20aab60-28ee-4dfe-bf1c-cd44fe283479" providerId="ADAL" clId="{A059D3A5-E89E-45EC-8405-D5885625BCAD}" dt="2024-04-01T11:22:40.162" v="6" actId="2696"/>
        <pc:sldMkLst>
          <pc:docMk/>
          <pc:sldMk cId="3505400819" sldId="369"/>
        </pc:sldMkLst>
      </pc:sldChg>
      <pc:sldChg chg="addSp modSp add mod">
        <pc:chgData name="Fleur Dorrell" userId="d20aab60-28ee-4dfe-bf1c-cd44fe283479" providerId="ADAL" clId="{A059D3A5-E89E-45EC-8405-D5885625BCAD}" dt="2024-04-01T11:26:52.828" v="73" actId="1076"/>
        <pc:sldMkLst>
          <pc:docMk/>
          <pc:sldMk cId="771865574" sldId="370"/>
        </pc:sldMkLst>
        <pc:picChg chg="add mod">
          <ac:chgData name="Fleur Dorrell" userId="d20aab60-28ee-4dfe-bf1c-cd44fe283479" providerId="ADAL" clId="{A059D3A5-E89E-45EC-8405-D5885625BCAD}" dt="2024-04-01T11:26:52.828" v="73" actId="1076"/>
          <ac:picMkLst>
            <pc:docMk/>
            <pc:sldMk cId="771865574" sldId="370"/>
            <ac:picMk id="4" creationId="{04FDFB91-8172-E006-316F-3D92173D51C9}"/>
          </ac:picMkLst>
        </pc:picChg>
      </pc:sldChg>
      <pc:sldChg chg="del">
        <pc:chgData name="Fleur Dorrell" userId="d20aab60-28ee-4dfe-bf1c-cd44fe283479" providerId="ADAL" clId="{A059D3A5-E89E-45EC-8405-D5885625BCAD}" dt="2024-04-01T11:22:40.162" v="6" actId="2696"/>
        <pc:sldMkLst>
          <pc:docMk/>
          <pc:sldMk cId="921967009" sldId="370"/>
        </pc:sldMkLst>
      </pc:sldChg>
      <pc:sldChg chg="addSp delSp modSp add mod">
        <pc:chgData name="Fleur Dorrell" userId="d20aab60-28ee-4dfe-bf1c-cd44fe283479" providerId="ADAL" clId="{A059D3A5-E89E-45EC-8405-D5885625BCAD}" dt="2024-04-01T11:27:09.794" v="81" actId="1076"/>
        <pc:sldMkLst>
          <pc:docMk/>
          <pc:sldMk cId="2796066002" sldId="371"/>
        </pc:sldMkLst>
        <pc:picChg chg="del mod">
          <ac:chgData name="Fleur Dorrell" userId="d20aab60-28ee-4dfe-bf1c-cd44fe283479" providerId="ADAL" clId="{A059D3A5-E89E-45EC-8405-D5885625BCAD}" dt="2024-04-01T11:26:57.836" v="76" actId="478"/>
          <ac:picMkLst>
            <pc:docMk/>
            <pc:sldMk cId="2796066002" sldId="371"/>
            <ac:picMk id="4" creationId="{04FDFB91-8172-E006-316F-3D92173D51C9}"/>
          </ac:picMkLst>
        </pc:picChg>
        <pc:picChg chg="add mod">
          <ac:chgData name="Fleur Dorrell" userId="d20aab60-28ee-4dfe-bf1c-cd44fe283479" providerId="ADAL" clId="{A059D3A5-E89E-45EC-8405-D5885625BCAD}" dt="2024-04-01T11:27:09.794" v="81" actId="1076"/>
          <ac:picMkLst>
            <pc:docMk/>
            <pc:sldMk cId="2796066002" sldId="371"/>
            <ac:picMk id="5" creationId="{E2FF59A3-2C1B-F9B5-A7C5-0A7ED4EC6104}"/>
          </ac:picMkLst>
        </pc:picChg>
      </pc:sldChg>
      <pc:sldChg chg="add">
        <pc:chgData name="Fleur Dorrell" userId="d20aab60-28ee-4dfe-bf1c-cd44fe283479" providerId="ADAL" clId="{A059D3A5-E89E-45EC-8405-D5885625BCAD}" dt="2024-04-01T11:31:32.397" v="84" actId="2890"/>
        <pc:sldMkLst>
          <pc:docMk/>
          <pc:sldMk cId="1167161700" sldId="372"/>
        </pc:sldMkLst>
      </pc:sldChg>
      <pc:sldChg chg="del">
        <pc:chgData name="Fleur Dorrell" userId="d20aab60-28ee-4dfe-bf1c-cd44fe283479" providerId="ADAL" clId="{A059D3A5-E89E-45EC-8405-D5885625BCAD}" dt="2024-04-01T11:22:40.162" v="6" actId="2696"/>
        <pc:sldMkLst>
          <pc:docMk/>
          <pc:sldMk cId="1642463806" sldId="372"/>
        </pc:sldMkLst>
      </pc:sldChg>
      <pc:sldChg chg="del">
        <pc:chgData name="Fleur Dorrell" userId="d20aab60-28ee-4dfe-bf1c-cd44fe283479" providerId="ADAL" clId="{A059D3A5-E89E-45EC-8405-D5885625BCAD}" dt="2024-04-01T11:22:40.162" v="6" actId="2696"/>
        <pc:sldMkLst>
          <pc:docMk/>
          <pc:sldMk cId="1059330362" sldId="373"/>
        </pc:sldMkLst>
      </pc:sldChg>
      <pc:sldChg chg="add">
        <pc:chgData name="Fleur Dorrell" userId="d20aab60-28ee-4dfe-bf1c-cd44fe283479" providerId="ADAL" clId="{A059D3A5-E89E-45EC-8405-D5885625BCAD}" dt="2024-04-01T13:44:36.224" v="90" actId="2890"/>
        <pc:sldMkLst>
          <pc:docMk/>
          <pc:sldMk cId="2289929981" sldId="373"/>
        </pc:sldMkLst>
      </pc:sldChg>
      <pc:sldChg chg="del">
        <pc:chgData name="Fleur Dorrell" userId="d20aab60-28ee-4dfe-bf1c-cd44fe283479" providerId="ADAL" clId="{A059D3A5-E89E-45EC-8405-D5885625BCAD}" dt="2024-04-01T11:22:40.162" v="6" actId="2696"/>
        <pc:sldMkLst>
          <pc:docMk/>
          <pc:sldMk cId="674398706" sldId="376"/>
        </pc:sldMkLst>
      </pc:sldChg>
      <pc:sldChg chg="del">
        <pc:chgData name="Fleur Dorrell" userId="d20aab60-28ee-4dfe-bf1c-cd44fe283479" providerId="ADAL" clId="{A059D3A5-E89E-45EC-8405-D5885625BCAD}" dt="2024-04-01T11:22:40.162" v="6" actId="2696"/>
        <pc:sldMkLst>
          <pc:docMk/>
          <pc:sldMk cId="897632270" sldId="387"/>
        </pc:sldMkLst>
      </pc:sldChg>
      <pc:sldChg chg="del">
        <pc:chgData name="Fleur Dorrell" userId="d20aab60-28ee-4dfe-bf1c-cd44fe283479" providerId="ADAL" clId="{A059D3A5-E89E-45EC-8405-D5885625BCAD}" dt="2024-04-01T11:22:40.162" v="6" actId="2696"/>
        <pc:sldMkLst>
          <pc:docMk/>
          <pc:sldMk cId="477559523" sldId="393"/>
        </pc:sldMkLst>
      </pc:sldChg>
      <pc:sldChg chg="del">
        <pc:chgData name="Fleur Dorrell" userId="d20aab60-28ee-4dfe-bf1c-cd44fe283479" providerId="ADAL" clId="{A059D3A5-E89E-45EC-8405-D5885625BCAD}" dt="2024-04-01T11:22:40.162" v="6" actId="2696"/>
        <pc:sldMkLst>
          <pc:docMk/>
          <pc:sldMk cId="2870215869" sldId="394"/>
        </pc:sldMkLst>
      </pc:sldChg>
      <pc:sldChg chg="del">
        <pc:chgData name="Fleur Dorrell" userId="d20aab60-28ee-4dfe-bf1c-cd44fe283479" providerId="ADAL" clId="{A059D3A5-E89E-45EC-8405-D5885625BCAD}" dt="2024-04-01T11:22:40.162" v="6" actId="2696"/>
        <pc:sldMkLst>
          <pc:docMk/>
          <pc:sldMk cId="1124183535" sldId="396"/>
        </pc:sldMkLst>
      </pc:sldChg>
      <pc:sldChg chg="del">
        <pc:chgData name="Fleur Dorrell" userId="d20aab60-28ee-4dfe-bf1c-cd44fe283479" providerId="ADAL" clId="{A059D3A5-E89E-45EC-8405-D5885625BCAD}" dt="2024-04-01T11:22:40.162" v="6" actId="2696"/>
        <pc:sldMkLst>
          <pc:docMk/>
          <pc:sldMk cId="168351772" sldId="397"/>
        </pc:sldMkLst>
      </pc:sldChg>
      <pc:sldChg chg="del">
        <pc:chgData name="Fleur Dorrell" userId="d20aab60-28ee-4dfe-bf1c-cd44fe283479" providerId="ADAL" clId="{A059D3A5-E89E-45EC-8405-D5885625BCAD}" dt="2024-04-01T11:22:40.162" v="6" actId="2696"/>
        <pc:sldMkLst>
          <pc:docMk/>
          <pc:sldMk cId="275566143" sldId="398"/>
        </pc:sldMkLst>
      </pc:sldChg>
      <pc:sldChg chg="del">
        <pc:chgData name="Fleur Dorrell" userId="d20aab60-28ee-4dfe-bf1c-cd44fe283479" providerId="ADAL" clId="{A059D3A5-E89E-45EC-8405-D5885625BCAD}" dt="2024-04-01T11:22:40.162" v="6" actId="2696"/>
        <pc:sldMkLst>
          <pc:docMk/>
          <pc:sldMk cId="1887068075" sldId="401"/>
        </pc:sldMkLst>
      </pc:sldChg>
      <pc:sldChg chg="del">
        <pc:chgData name="Fleur Dorrell" userId="d20aab60-28ee-4dfe-bf1c-cd44fe283479" providerId="ADAL" clId="{A059D3A5-E89E-45EC-8405-D5885625BCAD}" dt="2024-04-01T11:22:40.162" v="6" actId="2696"/>
        <pc:sldMkLst>
          <pc:docMk/>
          <pc:sldMk cId="3778686517" sldId="402"/>
        </pc:sldMkLst>
      </pc:sldChg>
      <pc:sldChg chg="del">
        <pc:chgData name="Fleur Dorrell" userId="d20aab60-28ee-4dfe-bf1c-cd44fe283479" providerId="ADAL" clId="{A059D3A5-E89E-45EC-8405-D5885625BCAD}" dt="2024-04-01T11:22:40.162" v="6" actId="2696"/>
        <pc:sldMkLst>
          <pc:docMk/>
          <pc:sldMk cId="3954122135" sldId="403"/>
        </pc:sldMkLst>
      </pc:sldChg>
      <pc:sldChg chg="del">
        <pc:chgData name="Fleur Dorrell" userId="d20aab60-28ee-4dfe-bf1c-cd44fe283479" providerId="ADAL" clId="{A059D3A5-E89E-45EC-8405-D5885625BCAD}" dt="2024-04-01T11:22:40.162" v="6" actId="2696"/>
        <pc:sldMkLst>
          <pc:docMk/>
          <pc:sldMk cId="283704416" sldId="405"/>
        </pc:sldMkLst>
      </pc:sldChg>
      <pc:sldChg chg="del">
        <pc:chgData name="Fleur Dorrell" userId="d20aab60-28ee-4dfe-bf1c-cd44fe283479" providerId="ADAL" clId="{A059D3A5-E89E-45EC-8405-D5885625BCAD}" dt="2024-04-01T11:22:40.162" v="6" actId="2696"/>
        <pc:sldMkLst>
          <pc:docMk/>
          <pc:sldMk cId="992496256" sldId="406"/>
        </pc:sldMkLst>
      </pc:sldChg>
      <pc:sldChg chg="del">
        <pc:chgData name="Fleur Dorrell" userId="d20aab60-28ee-4dfe-bf1c-cd44fe283479" providerId="ADAL" clId="{A059D3A5-E89E-45EC-8405-D5885625BCAD}" dt="2024-04-01T11:22:40.162" v="6" actId="2696"/>
        <pc:sldMkLst>
          <pc:docMk/>
          <pc:sldMk cId="1544037290" sldId="409"/>
        </pc:sldMkLst>
      </pc:sldChg>
      <pc:sldChg chg="del">
        <pc:chgData name="Fleur Dorrell" userId="d20aab60-28ee-4dfe-bf1c-cd44fe283479" providerId="ADAL" clId="{A059D3A5-E89E-45EC-8405-D5885625BCAD}" dt="2024-04-01T11:22:40.162" v="6" actId="2696"/>
        <pc:sldMkLst>
          <pc:docMk/>
          <pc:sldMk cId="293539760" sldId="410"/>
        </pc:sldMkLst>
      </pc:sldChg>
      <pc:sldChg chg="del">
        <pc:chgData name="Fleur Dorrell" userId="d20aab60-28ee-4dfe-bf1c-cd44fe283479" providerId="ADAL" clId="{A059D3A5-E89E-45EC-8405-D5885625BCAD}" dt="2024-04-01T11:22:40.162" v="6" actId="2696"/>
        <pc:sldMkLst>
          <pc:docMk/>
          <pc:sldMk cId="1471276713" sldId="411"/>
        </pc:sldMkLst>
      </pc:sldChg>
      <pc:sldChg chg="del">
        <pc:chgData name="Fleur Dorrell" userId="d20aab60-28ee-4dfe-bf1c-cd44fe283479" providerId="ADAL" clId="{A059D3A5-E89E-45EC-8405-D5885625BCAD}" dt="2024-04-01T11:22:40.162" v="6" actId="2696"/>
        <pc:sldMkLst>
          <pc:docMk/>
          <pc:sldMk cId="1404641847" sldId="41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D159EA5-A731-4714-93C9-53FD328F1F6B}" type="datetimeFigureOut">
              <a:rPr lang="en-GB" smtClean="0"/>
              <a:t>31/08/2024</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A37DCFD8-1F14-4F85-9C1E-0E611A74503B}" type="slidenum">
              <a:rPr lang="en-GB" smtClean="0"/>
              <a:t>‹#›</a:t>
            </a:fld>
            <a:endParaRPr lang="en-GB"/>
          </a:p>
        </p:txBody>
      </p:sp>
    </p:spTree>
    <p:extLst>
      <p:ext uri="{BB962C8B-B14F-4D97-AF65-F5344CB8AC3E}">
        <p14:creationId xmlns:p14="http://schemas.microsoft.com/office/powerpoint/2010/main" val="23411089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37A8BE6-D8E9-4812-B762-797B576EB4AF}" type="datetimeFigureOut">
              <a:rPr lang="en-GB" smtClean="0"/>
              <a:t>31/08/2024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7F632A1-FAB4-49EB-AA1E-7D1F1F0DDE37}" type="slidenum">
              <a:rPr lang="en-GB" smtClean="0"/>
              <a:t>‹#›</a:t>
            </a:fld>
            <a:endParaRPr lang="en-GB"/>
          </a:p>
        </p:txBody>
      </p:sp>
    </p:spTree>
    <p:extLst>
      <p:ext uri="{BB962C8B-B14F-4D97-AF65-F5344CB8AC3E}">
        <p14:creationId xmlns:p14="http://schemas.microsoft.com/office/powerpoint/2010/main" val="224565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F7F632A1-FAB4-49EB-AA1E-7D1F1F0DDE37}" type="slidenum">
              <a:rPr lang="en-GB" smtClean="0"/>
              <a:t>1</a:t>
            </a:fld>
            <a:endParaRPr lang="en-GB"/>
          </a:p>
        </p:txBody>
      </p:sp>
    </p:spTree>
    <p:extLst>
      <p:ext uri="{BB962C8B-B14F-4D97-AF65-F5344CB8AC3E}">
        <p14:creationId xmlns:p14="http://schemas.microsoft.com/office/powerpoint/2010/main" val="356143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3543721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32441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348012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508290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649443-BC9F-4034-AE7E-843ECE2E9A99}" type="datetimeFigureOut">
              <a:rPr lang="en-GB" smtClean="0"/>
              <a:t>31/08/2024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26825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58050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649443-BC9F-4034-AE7E-843ECE2E9A99}" type="datetimeFigureOut">
              <a:rPr lang="en-GB" smtClean="0"/>
              <a:t>31/08/2024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966726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649443-BC9F-4034-AE7E-843ECE2E9A99}" type="datetimeFigureOut">
              <a:rPr lang="en-GB" smtClean="0"/>
              <a:t>31/08/2024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245878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49443-BC9F-4034-AE7E-843ECE2E9A99}" type="datetimeFigureOut">
              <a:rPr lang="en-GB" smtClean="0"/>
              <a:t>31/08/2024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05297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1297057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649443-BC9F-4034-AE7E-843ECE2E9A99}" type="datetimeFigureOut">
              <a:rPr lang="en-GB" smtClean="0"/>
              <a:t>31/08/2024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A141A18-B919-4B22-B2DF-1632B786F721}" type="slidenum">
              <a:rPr lang="en-GB" smtClean="0"/>
              <a:t>‹#›</a:t>
            </a:fld>
            <a:endParaRPr lang="en-GB"/>
          </a:p>
        </p:txBody>
      </p:sp>
    </p:spTree>
    <p:extLst>
      <p:ext uri="{BB962C8B-B14F-4D97-AF65-F5344CB8AC3E}">
        <p14:creationId xmlns:p14="http://schemas.microsoft.com/office/powerpoint/2010/main" val="4234082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49443-BC9F-4034-AE7E-843ECE2E9A99}" type="datetimeFigureOut">
              <a:rPr lang="en-GB" smtClean="0"/>
              <a:t>31/08/2024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141A18-B919-4B22-B2DF-1632B786F721}" type="slidenum">
              <a:rPr lang="en-GB" smtClean="0"/>
              <a:t>‹#›</a:t>
            </a:fld>
            <a:endParaRPr lang="en-GB"/>
          </a:p>
        </p:txBody>
      </p:sp>
    </p:spTree>
    <p:extLst>
      <p:ext uri="{BB962C8B-B14F-4D97-AF65-F5344CB8AC3E}">
        <p14:creationId xmlns:p14="http://schemas.microsoft.com/office/powerpoint/2010/main" val="2684496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carrying plants over his head&#10;&#10;Description automatically generated">
            <a:extLst>
              <a:ext uri="{FF2B5EF4-FFF2-40B4-BE49-F238E27FC236}">
                <a16:creationId xmlns:a16="http://schemas.microsoft.com/office/drawing/2014/main" id="{DC6BED08-5B05-8387-8682-D5F37AFB45C3}"/>
              </a:ext>
            </a:extLst>
          </p:cNvPr>
          <p:cNvPicPr>
            <a:picLocks noChangeAspect="1"/>
          </p:cNvPicPr>
          <p:nvPr/>
        </p:nvPicPr>
        <p:blipFill>
          <a:blip r:embed="rId3" cstate="print">
            <a:extLst>
              <a:ext uri="{28A0092B-C50C-407E-A947-70E740481C1C}">
                <a14:useLocalDpi xmlns:a14="http://schemas.microsoft.com/office/drawing/2010/main" val="0"/>
              </a:ext>
            </a:extLst>
          </a:blip>
          <a:srcRect t="15746"/>
          <a:stretch/>
        </p:blipFill>
        <p:spPr>
          <a:xfrm>
            <a:off x="-1504" y="0"/>
            <a:ext cx="12191980" cy="6856718"/>
          </a:xfrm>
          <a:prstGeom prst="rect">
            <a:avLst/>
          </a:prstGeom>
        </p:spPr>
      </p:pic>
      <p:sp>
        <p:nvSpPr>
          <p:cNvPr id="2" name="TextBox 1"/>
          <p:cNvSpPr txBox="1"/>
          <p:nvPr/>
        </p:nvSpPr>
        <p:spPr>
          <a:xfrm>
            <a:off x="280038" y="259654"/>
            <a:ext cx="6813093" cy="584775"/>
          </a:xfrm>
          <a:prstGeom prst="rect">
            <a:avLst/>
          </a:prstGeom>
          <a:noFill/>
        </p:spPr>
        <p:txBody>
          <a:bodyPr wrap="square" rtlCol="0">
            <a:spAutoFit/>
          </a:bodyPr>
          <a:lstStyle/>
          <a:p>
            <a:pPr>
              <a:spcAft>
                <a:spcPts val="600"/>
              </a:spcAft>
            </a:pPr>
            <a:r>
              <a:rPr lang="en-GB" sz="3200" dirty="0">
                <a:latin typeface="Arial" panose="020B0604020202020204" pitchFamily="34" charset="0"/>
                <a:cs typeface="Arial" panose="020B0604020202020204" pitchFamily="34" charset="0"/>
              </a:rPr>
              <a:t>	</a:t>
            </a:r>
            <a:endParaRPr lang="en-GB" sz="3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CB5DDBA-D2EF-8FE7-2207-3078F2CF44C2}"/>
              </a:ext>
            </a:extLst>
          </p:cNvPr>
          <p:cNvSpPr txBox="1"/>
          <p:nvPr/>
        </p:nvSpPr>
        <p:spPr>
          <a:xfrm>
            <a:off x="1455821" y="4844490"/>
            <a:ext cx="9577137" cy="1077218"/>
          </a:xfrm>
          <a:prstGeom prst="rect">
            <a:avLst/>
          </a:prstGeom>
          <a:noFill/>
        </p:spPr>
        <p:txBody>
          <a:bodyPr wrap="square" rtlCol="0">
            <a:spAutoFit/>
          </a:bodyPr>
          <a:lstStyle/>
          <a:p>
            <a:r>
              <a:rPr lang="en-GB" sz="3200" dirty="0">
                <a:solidFill>
                  <a:schemeClr val="bg1"/>
                </a:solidFill>
                <a:highlight>
                  <a:srgbClr val="808000"/>
                </a:highlight>
                <a:latin typeface="Arial" panose="020B0604020202020204" pitchFamily="34" charset="0"/>
                <a:cs typeface="Arial" panose="020B0604020202020204" pitchFamily="34" charset="0"/>
              </a:rPr>
              <a:t>Celebrate </a:t>
            </a:r>
            <a:r>
              <a:rPr lang="en-GB" sz="3200" dirty="0" err="1">
                <a:solidFill>
                  <a:schemeClr val="bg1"/>
                </a:solidFill>
                <a:highlight>
                  <a:srgbClr val="808000"/>
                </a:highlight>
                <a:latin typeface="Arial" panose="020B0604020202020204" pitchFamily="34" charset="0"/>
                <a:cs typeface="Arial" panose="020B0604020202020204" pitchFamily="34" charset="0"/>
              </a:rPr>
              <a:t>Creationtide</a:t>
            </a:r>
            <a:r>
              <a:rPr lang="en-GB" sz="3200" dirty="0">
                <a:solidFill>
                  <a:schemeClr val="bg1"/>
                </a:solidFill>
                <a:highlight>
                  <a:srgbClr val="808000"/>
                </a:highlight>
                <a:latin typeface="Arial" panose="020B0604020202020204" pitchFamily="34" charset="0"/>
                <a:cs typeface="Arial" panose="020B0604020202020204" pitchFamily="34" charset="0"/>
              </a:rPr>
              <a:t>: 1</a:t>
            </a:r>
            <a:r>
              <a:rPr lang="en-GB" sz="3200" baseline="30000" dirty="0">
                <a:solidFill>
                  <a:schemeClr val="bg1"/>
                </a:solidFill>
                <a:highlight>
                  <a:srgbClr val="808000"/>
                </a:highlight>
                <a:latin typeface="Arial" panose="020B0604020202020204" pitchFamily="34" charset="0"/>
                <a:cs typeface="Arial" panose="020B0604020202020204" pitchFamily="34" charset="0"/>
              </a:rPr>
              <a:t>st</a:t>
            </a:r>
            <a:r>
              <a:rPr lang="en-GB" sz="3200" dirty="0">
                <a:solidFill>
                  <a:schemeClr val="bg1"/>
                </a:solidFill>
                <a:highlight>
                  <a:srgbClr val="808000"/>
                </a:highlight>
                <a:latin typeface="Arial" panose="020B0604020202020204" pitchFamily="34" charset="0"/>
                <a:cs typeface="Arial" panose="020B0604020202020204" pitchFamily="34" charset="0"/>
              </a:rPr>
              <a:t> September – 4</a:t>
            </a:r>
            <a:r>
              <a:rPr lang="en-GB" sz="3200" baseline="30000" dirty="0">
                <a:solidFill>
                  <a:schemeClr val="bg1"/>
                </a:solidFill>
                <a:highlight>
                  <a:srgbClr val="808000"/>
                </a:highlight>
                <a:latin typeface="Arial" panose="020B0604020202020204" pitchFamily="34" charset="0"/>
                <a:cs typeface="Arial" panose="020B0604020202020204" pitchFamily="34" charset="0"/>
              </a:rPr>
              <a:t>th</a:t>
            </a:r>
            <a:r>
              <a:rPr lang="en-GB" sz="3200" dirty="0">
                <a:solidFill>
                  <a:schemeClr val="bg1"/>
                </a:solidFill>
                <a:highlight>
                  <a:srgbClr val="808000"/>
                </a:highlight>
                <a:latin typeface="Arial" panose="020B0604020202020204" pitchFamily="34" charset="0"/>
                <a:cs typeface="Arial" panose="020B0604020202020204" pitchFamily="34" charset="0"/>
              </a:rPr>
              <a:t> October  </a:t>
            </a:r>
            <a:br>
              <a:rPr lang="en-GB" sz="3200" dirty="0">
                <a:solidFill>
                  <a:schemeClr val="bg1"/>
                </a:solidFill>
                <a:highlight>
                  <a:srgbClr val="808000"/>
                </a:highlight>
                <a:latin typeface="Arial" panose="020B0604020202020204" pitchFamily="34" charset="0"/>
                <a:cs typeface="Arial" panose="020B0604020202020204" pitchFamily="34" charset="0"/>
              </a:rPr>
            </a:br>
            <a:r>
              <a:rPr lang="en-GB" sz="3200" dirty="0">
                <a:solidFill>
                  <a:schemeClr val="bg1"/>
                </a:solidFill>
                <a:highlight>
                  <a:srgbClr val="808000"/>
                </a:highlight>
                <a:latin typeface="Arial" panose="020B0604020202020204" pitchFamily="34" charset="0"/>
                <a:cs typeface="Arial" panose="020B0604020202020204" pitchFamily="34" charset="0"/>
              </a:rPr>
              <a:t>Scripture texts for Daily Prayer, Reflection &amp; Action</a:t>
            </a:r>
          </a:p>
        </p:txBody>
      </p:sp>
    </p:spTree>
    <p:extLst>
      <p:ext uri="{BB962C8B-B14F-4D97-AF65-F5344CB8AC3E}">
        <p14:creationId xmlns:p14="http://schemas.microsoft.com/office/powerpoint/2010/main" val="4244448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ose-up of a wheat stalk&#10;&#10;Description automatically generated">
            <a:extLst>
              <a:ext uri="{FF2B5EF4-FFF2-40B4-BE49-F238E27FC236}">
                <a16:creationId xmlns:a16="http://schemas.microsoft.com/office/drawing/2014/main" id="{584049B0-B02C-253B-4996-A87F56A1DC5A}"/>
              </a:ext>
            </a:extLst>
          </p:cNvPr>
          <p:cNvPicPr>
            <a:picLocks noChangeAspect="1"/>
          </p:cNvPicPr>
          <p:nvPr/>
        </p:nvPicPr>
        <p:blipFill>
          <a:blip r:embed="rId2" cstate="print">
            <a:extLst>
              <a:ext uri="{28A0092B-C50C-407E-A947-70E740481C1C}">
                <a14:useLocalDpi xmlns:a14="http://schemas.microsoft.com/office/drawing/2010/main" val="0"/>
              </a:ext>
            </a:extLst>
          </a:blip>
          <a:srcRect t="6546" b="18468"/>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CAE4B58-82AC-2DBF-0560-FD69E4748000}"/>
              </a:ext>
            </a:extLst>
          </p:cNvPr>
          <p:cNvSpPr txBox="1"/>
          <p:nvPr/>
        </p:nvSpPr>
        <p:spPr>
          <a:xfrm>
            <a:off x="803608" y="417016"/>
            <a:ext cx="10842960" cy="2121928"/>
          </a:xfrm>
          <a:prstGeom prst="rect">
            <a:avLst/>
          </a:prstGeom>
          <a:noFill/>
        </p:spPr>
        <p:txBody>
          <a:bodyPr wrap="square">
            <a:spAutoFit/>
          </a:bodyPr>
          <a:lstStyle/>
          <a:p>
            <a:pPr>
              <a:lnSpc>
                <a:spcPct val="107000"/>
              </a:lnSpc>
              <a:spcAft>
                <a:spcPts val="800"/>
              </a:spcAft>
            </a:pPr>
            <a:r>
              <a:rPr lang="en-GB" sz="28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Deuteronomy 11:12</a:t>
            </a:r>
            <a:endParaRPr lang="en-GB" sz="2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 land that the </a:t>
            </a:r>
            <a:r>
              <a:rPr lang="en-GB" sz="2800" kern="0" cap="small"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Lord</a:t>
            </a: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your God cares for. The eyes of the </a:t>
            </a:r>
            <a:r>
              <a:rPr lang="en-GB" sz="2800" kern="0" cap="small"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Lord</a:t>
            </a:r>
            <a:endPar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your God are always upon it, from the beginning of the year to </a:t>
            </a:r>
            <a:b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GB" sz="28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end of the year.</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12180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aterfall in a snowy landscape&#10;&#10;Description automatically generated">
            <a:extLst>
              <a:ext uri="{FF2B5EF4-FFF2-40B4-BE49-F238E27FC236}">
                <a16:creationId xmlns:a16="http://schemas.microsoft.com/office/drawing/2014/main" id="{D8B540E2-A456-BFF1-C711-C9B954A61357}"/>
              </a:ext>
            </a:extLst>
          </p:cNvPr>
          <p:cNvPicPr>
            <a:picLocks noChangeAspect="1"/>
          </p:cNvPicPr>
          <p:nvPr/>
        </p:nvPicPr>
        <p:blipFill>
          <a:blip r:embed="rId2" cstate="print">
            <a:extLst>
              <a:ext uri="{28A0092B-C50C-407E-A947-70E740481C1C}">
                <a14:useLocalDpi xmlns:a14="http://schemas.microsoft.com/office/drawing/2010/main" val="0"/>
              </a:ext>
            </a:extLst>
          </a:blip>
          <a:srcRect t="7804"/>
          <a:stretch/>
        </p:blipFill>
        <p:spPr>
          <a:xfrm>
            <a:off x="-1504" y="0"/>
            <a:ext cx="12191980" cy="6856718"/>
          </a:xfrm>
          <a:prstGeom prst="rect">
            <a:avLst/>
          </a:prstGeom>
        </p:spPr>
      </p:pic>
      <p:sp>
        <p:nvSpPr>
          <p:cNvPr id="3" name="TextBox 2">
            <a:extLst>
              <a:ext uri="{FF2B5EF4-FFF2-40B4-BE49-F238E27FC236}">
                <a16:creationId xmlns:a16="http://schemas.microsoft.com/office/drawing/2014/main" id="{10879CFA-A29F-69A5-C261-2D41F55AC9F2}"/>
              </a:ext>
            </a:extLst>
          </p:cNvPr>
          <p:cNvSpPr txBox="1"/>
          <p:nvPr/>
        </p:nvSpPr>
        <p:spPr>
          <a:xfrm>
            <a:off x="845217" y="4519891"/>
            <a:ext cx="8551446" cy="1558312"/>
          </a:xfrm>
          <a:prstGeom prst="rect">
            <a:avLst/>
          </a:prstGeom>
          <a:noFill/>
        </p:spPr>
        <p:txBody>
          <a:bodyPr wrap="square">
            <a:spAutoFit/>
          </a:bodyPr>
          <a:lstStyle/>
          <a:p>
            <a:pPr>
              <a:lnSpc>
                <a:spcPct val="107000"/>
              </a:lnSpc>
              <a:spcAft>
                <a:spcPts val="800"/>
              </a:spcAft>
            </a:pPr>
            <a:r>
              <a:rPr lang="en-GB" sz="2800" b="1"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Ezekiel 33:28</a:t>
            </a:r>
            <a:endPar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100" dirty="0">
                <a:solidFill>
                  <a:schemeClr val="bg1"/>
                </a:solidFill>
                <a:effectLst/>
                <a:latin typeface="Arial" panose="020B0604020202020204" pitchFamily="34" charset="0"/>
                <a:ea typeface="Aptos" panose="020B0004020202020204" pitchFamily="34" charset="0"/>
                <a:cs typeface="Times New Roman" panose="02020603050405020304" pitchFamily="18" charset="0"/>
              </a:rPr>
              <a:t>And I will make the land a desolation and a waste, and </a:t>
            </a:r>
            <a:r>
              <a:rPr lang="en-GB" sz="2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her proud might shall come to an end...</a:t>
            </a:r>
          </a:p>
        </p:txBody>
      </p:sp>
    </p:spTree>
    <p:extLst>
      <p:ext uri="{BB962C8B-B14F-4D97-AF65-F5344CB8AC3E}">
        <p14:creationId xmlns:p14="http://schemas.microsoft.com/office/powerpoint/2010/main" val="28235472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tornado and lightning striking a house&#10;&#10;Description automatically generated">
            <a:extLst>
              <a:ext uri="{FF2B5EF4-FFF2-40B4-BE49-F238E27FC236}">
                <a16:creationId xmlns:a16="http://schemas.microsoft.com/office/drawing/2014/main" id="{99AFC0DA-B2F3-CB7B-F650-22B401976A5D}"/>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4F057CA-620C-B019-8E78-17FA4C4C38A1}"/>
              </a:ext>
            </a:extLst>
          </p:cNvPr>
          <p:cNvSpPr txBox="1"/>
          <p:nvPr/>
        </p:nvSpPr>
        <p:spPr>
          <a:xfrm>
            <a:off x="676776" y="582617"/>
            <a:ext cx="4641182" cy="3734548"/>
          </a:xfrm>
          <a:prstGeom prst="rect">
            <a:avLst/>
          </a:prstGeom>
          <a:noFill/>
        </p:spPr>
        <p:txBody>
          <a:bodyPr wrap="square">
            <a:spAutoFit/>
          </a:bodyPr>
          <a:lstStyle/>
          <a:p>
            <a:pPr>
              <a:lnSpc>
                <a:spcPct val="107000"/>
              </a:lnSpc>
              <a:spcAft>
                <a:spcPts val="800"/>
              </a:spcAft>
            </a:pPr>
            <a:r>
              <a:rPr lang="en-GB" sz="24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Romans 8:19b-21</a:t>
            </a:r>
            <a:endParaRPr lang="en-GB" sz="24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 the creation was subjected to futility, not willingly, but because of him who subjected it, in hope that the creation itself will be set free from its bondage to corruption and obtain the freedom of the glory of the children of God.</a:t>
            </a:r>
            <a:endPar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18534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wamp with trees and a cloudy sky&#10;&#10;Description automatically generated">
            <a:extLst>
              <a:ext uri="{FF2B5EF4-FFF2-40B4-BE49-F238E27FC236}">
                <a16:creationId xmlns:a16="http://schemas.microsoft.com/office/drawing/2014/main" id="{652D11F3-58FE-EA3C-9A01-76648CB40207}"/>
              </a:ext>
            </a:extLst>
          </p:cNvPr>
          <p:cNvPicPr>
            <a:picLocks noChangeAspect="1"/>
          </p:cNvPicPr>
          <p:nvPr/>
        </p:nvPicPr>
        <p:blipFill>
          <a:blip r:embed="rId2">
            <a:extLst>
              <a:ext uri="{28A0092B-C50C-407E-A947-70E740481C1C}">
                <a14:useLocalDpi xmlns:a14="http://schemas.microsoft.com/office/drawing/2010/main" val="0"/>
              </a:ext>
            </a:extLst>
          </a:blip>
          <a:srcRect r="4872" b="1"/>
          <a:stretch/>
        </p:blipFill>
        <p:spPr>
          <a:xfrm>
            <a:off x="-1504" y="1282"/>
            <a:ext cx="12191980" cy="6856718"/>
          </a:xfrm>
          <a:prstGeom prst="rect">
            <a:avLst/>
          </a:prstGeom>
        </p:spPr>
      </p:pic>
      <p:sp>
        <p:nvSpPr>
          <p:cNvPr id="3" name="TextBox 2">
            <a:extLst>
              <a:ext uri="{FF2B5EF4-FFF2-40B4-BE49-F238E27FC236}">
                <a16:creationId xmlns:a16="http://schemas.microsoft.com/office/drawing/2014/main" id="{097FE95B-1244-B7E4-C480-967CB0E4B1A2}"/>
              </a:ext>
            </a:extLst>
          </p:cNvPr>
          <p:cNvSpPr txBox="1"/>
          <p:nvPr/>
        </p:nvSpPr>
        <p:spPr>
          <a:xfrm>
            <a:off x="1094874" y="2176797"/>
            <a:ext cx="10214810" cy="1656094"/>
          </a:xfrm>
          <a:prstGeom prst="rect">
            <a:avLst/>
          </a:prstGeom>
          <a:noFill/>
        </p:spPr>
        <p:txBody>
          <a:bodyPr wrap="square">
            <a:spAutoFit/>
          </a:bodyPr>
          <a:lstStyle/>
          <a:p>
            <a:pPr>
              <a:lnSpc>
                <a:spcPct val="107000"/>
              </a:lnSpc>
              <a:spcAft>
                <a:spcPts val="800"/>
              </a:spcAft>
            </a:pPr>
            <a:r>
              <a:rPr lang="en-GB" sz="24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Ezekiel 34:18</a:t>
            </a:r>
            <a:br>
              <a:rPr lang="en-GB"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GB" sz="24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Is it not enough for you to feed on the good pasture, that you must tread down with your feet the rest of your pasture; and to drink of clear water, that you must muddy the rest of the water with your feet?</a:t>
            </a:r>
            <a:endParaRPr lang="en-GB" sz="24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0011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trees in a lake&#10;&#10;Description automatically generated">
            <a:extLst>
              <a:ext uri="{FF2B5EF4-FFF2-40B4-BE49-F238E27FC236}">
                <a16:creationId xmlns:a16="http://schemas.microsoft.com/office/drawing/2014/main" id="{D5420E38-D94E-D5A6-EB4E-CC48D77410F8}"/>
              </a:ext>
            </a:extLst>
          </p:cNvPr>
          <p:cNvPicPr>
            <a:picLocks noChangeAspect="1"/>
          </p:cNvPicPr>
          <p:nvPr/>
        </p:nvPicPr>
        <p:blipFill>
          <a:blip r:embed="rId2" cstate="print">
            <a:extLst>
              <a:ext uri="{28A0092B-C50C-407E-A947-70E740481C1C}">
                <a14:useLocalDpi xmlns:a14="http://schemas.microsoft.com/office/drawing/2010/main" val="0"/>
              </a:ext>
            </a:extLst>
          </a:blip>
          <a:srcRect t="6154" b="9592"/>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4B29982-C7EC-1C4B-2234-ABF2DB7B94FC}"/>
              </a:ext>
            </a:extLst>
          </p:cNvPr>
          <p:cNvSpPr txBox="1"/>
          <p:nvPr/>
        </p:nvSpPr>
        <p:spPr>
          <a:xfrm>
            <a:off x="830178" y="312534"/>
            <a:ext cx="10118558" cy="1753237"/>
          </a:xfrm>
          <a:prstGeom prst="rect">
            <a:avLst/>
          </a:prstGeom>
          <a:noFill/>
        </p:spPr>
        <p:txBody>
          <a:bodyPr wrap="square">
            <a:spAutoFit/>
          </a:bodyPr>
          <a:lstStyle/>
          <a:p>
            <a:pPr>
              <a:lnSpc>
                <a:spcPct val="107000"/>
              </a:lnSpc>
              <a:spcAft>
                <a:spcPts val="800"/>
              </a:spcAft>
            </a:pPr>
            <a:r>
              <a:rPr lang="en-GB" sz="3200" b="1"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Jeremiah 12:4</a:t>
            </a:r>
            <a:endParaRPr lang="en-GB" sz="32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3200" kern="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How long will the land mourn and the grass of every field wither? </a:t>
            </a:r>
            <a:endParaRPr lang="en-GB" sz="32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98783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close up of spices&#10;&#10;Description automatically generated">
            <a:extLst>
              <a:ext uri="{FF2B5EF4-FFF2-40B4-BE49-F238E27FC236}">
                <a16:creationId xmlns:a16="http://schemas.microsoft.com/office/drawing/2014/main" id="{26E9C9B7-78D0-D8C0-4B39-6748A24AA227}"/>
              </a:ext>
            </a:extLst>
          </p:cNvPr>
          <p:cNvPicPr>
            <a:picLocks noChangeAspect="1"/>
          </p:cNvPicPr>
          <p:nvPr/>
        </p:nvPicPr>
        <p:blipFill>
          <a:blip r:embed="rId2" cstate="print">
            <a:extLst>
              <a:ext uri="{28A0092B-C50C-407E-A947-70E740481C1C}">
                <a14:useLocalDpi xmlns:a14="http://schemas.microsoft.com/office/drawing/2010/main" val="0"/>
              </a:ext>
            </a:extLst>
          </a:blip>
          <a:srcRect l="25536" r="15130" b="-1"/>
          <a:stretch/>
        </p:blipFill>
        <p:spPr>
          <a:xfrm>
            <a:off x="-1504" y="0"/>
            <a:ext cx="6095980" cy="6857990"/>
          </a:xfrm>
          <a:prstGeom prst="rect">
            <a:avLst/>
          </a:prstGeom>
        </p:spPr>
      </p:pic>
      <p:pic>
        <p:nvPicPr>
          <p:cNvPr id="5" name="Picture 4" descr="A close-up of wheat&#10;&#10;Description automatically generated">
            <a:extLst>
              <a:ext uri="{FF2B5EF4-FFF2-40B4-BE49-F238E27FC236}">
                <a16:creationId xmlns:a16="http://schemas.microsoft.com/office/drawing/2014/main" id="{B7CCDE8F-D471-8BF9-37F2-9A14E5D70D14}"/>
              </a:ext>
            </a:extLst>
          </p:cNvPr>
          <p:cNvPicPr>
            <a:picLocks noChangeAspect="1"/>
          </p:cNvPicPr>
          <p:nvPr/>
        </p:nvPicPr>
        <p:blipFill>
          <a:blip r:embed="rId3" cstate="print">
            <a:extLst>
              <a:ext uri="{28A0092B-C50C-407E-A947-70E740481C1C}">
                <a14:useLocalDpi xmlns:a14="http://schemas.microsoft.com/office/drawing/2010/main" val="0"/>
              </a:ext>
            </a:extLst>
          </a:blip>
          <a:srcRect l="16401" r="24265" b="-1"/>
          <a:stretch/>
        </p:blipFill>
        <p:spPr>
          <a:xfrm>
            <a:off x="6096000" y="10"/>
            <a:ext cx="6096000" cy="6857990"/>
          </a:xfrm>
          <a:prstGeom prst="rect">
            <a:avLst/>
          </a:prstGeom>
        </p:spPr>
      </p:pic>
      <p:sp>
        <p:nvSpPr>
          <p:cNvPr id="4" name="TextBox 3">
            <a:extLst>
              <a:ext uri="{FF2B5EF4-FFF2-40B4-BE49-F238E27FC236}">
                <a16:creationId xmlns:a16="http://schemas.microsoft.com/office/drawing/2014/main" id="{5CBA3414-B52B-8402-9474-5309B318E072}"/>
              </a:ext>
            </a:extLst>
          </p:cNvPr>
          <p:cNvSpPr txBox="1"/>
          <p:nvPr/>
        </p:nvSpPr>
        <p:spPr>
          <a:xfrm>
            <a:off x="6094476" y="1006576"/>
            <a:ext cx="5191145" cy="3863430"/>
          </a:xfrm>
          <a:prstGeom prst="rect">
            <a:avLst/>
          </a:prstGeom>
          <a:noFill/>
        </p:spPr>
        <p:txBody>
          <a:bodyPr wrap="square">
            <a:spAutoFit/>
          </a:bodyPr>
          <a:lstStyle/>
          <a:p>
            <a:pPr>
              <a:lnSpc>
                <a:spcPct val="107000"/>
              </a:lnSpc>
              <a:spcAft>
                <a:spcPts val="800"/>
              </a:spcAft>
            </a:pPr>
            <a:r>
              <a:rPr lang="en-GB" sz="2800" b="1"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Leviticus 25:23-24</a:t>
            </a:r>
            <a:endParaRPr lang="en-GB" sz="28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“The land shall not be sold in perpetuity, for the land is mine. For you are strangers and sojourners with me. And in all the country you possess, you shall allow a redemption of the land.</a:t>
            </a:r>
            <a:endParaRPr lang="en-GB" sz="2800" kern="100" dirty="0">
              <a:solidFill>
                <a:srgbClr val="FFFF0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43001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flowers in grass&#10;&#10;Description automatically generated">
            <a:extLst>
              <a:ext uri="{FF2B5EF4-FFF2-40B4-BE49-F238E27FC236}">
                <a16:creationId xmlns:a16="http://schemas.microsoft.com/office/drawing/2014/main" id="{6CFB77F8-035A-E3D8-F37F-2EB504CC8DA7}"/>
              </a:ext>
            </a:extLst>
          </p:cNvPr>
          <p:cNvPicPr>
            <a:picLocks noChangeAspect="1"/>
          </p:cNvPicPr>
          <p:nvPr/>
        </p:nvPicPr>
        <p:blipFill>
          <a:blip r:embed="rId2" cstate="print">
            <a:extLst>
              <a:ext uri="{28A0092B-C50C-407E-A947-70E740481C1C}">
                <a14:useLocalDpi xmlns:a14="http://schemas.microsoft.com/office/drawing/2010/main" val="0"/>
              </a:ext>
            </a:extLst>
          </a:blip>
          <a:srcRect l="21556" r="21556"/>
          <a:stretch/>
        </p:blipFill>
        <p:spPr>
          <a:xfrm>
            <a:off x="-1504" y="0"/>
            <a:ext cx="6095980" cy="6857990"/>
          </a:xfrm>
          <a:prstGeom prst="rect">
            <a:avLst/>
          </a:prstGeom>
        </p:spPr>
      </p:pic>
      <p:pic>
        <p:nvPicPr>
          <p:cNvPr id="7" name="Picture 6" descr="A close up of a flower&#10;&#10;Description automatically generated">
            <a:extLst>
              <a:ext uri="{FF2B5EF4-FFF2-40B4-BE49-F238E27FC236}">
                <a16:creationId xmlns:a16="http://schemas.microsoft.com/office/drawing/2014/main" id="{7BA35C4F-93F8-05A1-6602-7974C7237815}"/>
              </a:ext>
            </a:extLst>
          </p:cNvPr>
          <p:cNvPicPr>
            <a:picLocks noChangeAspect="1"/>
          </p:cNvPicPr>
          <p:nvPr/>
        </p:nvPicPr>
        <p:blipFill>
          <a:blip r:embed="rId3" cstate="print">
            <a:extLst>
              <a:ext uri="{28A0092B-C50C-407E-A947-70E740481C1C}">
                <a14:useLocalDpi xmlns:a14="http://schemas.microsoft.com/office/drawing/2010/main" val="0"/>
              </a:ext>
            </a:extLst>
          </a:blip>
          <a:srcRect l="10620" r="30046" b="-1"/>
          <a:stretch/>
        </p:blipFill>
        <p:spPr>
          <a:xfrm>
            <a:off x="6096000" y="10"/>
            <a:ext cx="6096000" cy="6857990"/>
          </a:xfrm>
          <a:prstGeom prst="rect">
            <a:avLst/>
          </a:prstGeom>
        </p:spPr>
      </p:pic>
      <p:sp>
        <p:nvSpPr>
          <p:cNvPr id="3" name="TextBox 2">
            <a:extLst>
              <a:ext uri="{FF2B5EF4-FFF2-40B4-BE49-F238E27FC236}">
                <a16:creationId xmlns:a16="http://schemas.microsoft.com/office/drawing/2014/main" id="{EBB6A5ED-973B-E2AE-C572-F701374546CF}"/>
              </a:ext>
            </a:extLst>
          </p:cNvPr>
          <p:cNvSpPr txBox="1"/>
          <p:nvPr/>
        </p:nvSpPr>
        <p:spPr>
          <a:xfrm>
            <a:off x="6282988" y="315372"/>
            <a:ext cx="5435770" cy="3402406"/>
          </a:xfrm>
          <a:prstGeom prst="rect">
            <a:avLst/>
          </a:prstGeom>
          <a:noFill/>
        </p:spPr>
        <p:txBody>
          <a:bodyPr wrap="square">
            <a:spAutoFit/>
          </a:bodyPr>
          <a:lstStyle/>
          <a:p>
            <a:pPr>
              <a:lnSpc>
                <a:spcPct val="107000"/>
              </a:lnSpc>
              <a:spcAft>
                <a:spcPts val="800"/>
              </a:spcAft>
            </a:pPr>
            <a:r>
              <a:rPr lang="en-GB" sz="28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Isaiah 35:1</a:t>
            </a:r>
            <a:endParaRPr lang="en-GB" sz="2800" b="1"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GB" sz="2800"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The wilderness and the dry land shall be glad; the desert shall rejoice and blossom like the crocus; it shall blossom abundantly and rejoice with joy and singing..</a:t>
            </a:r>
            <a:endParaRPr lang="en-GB" sz="2800" kern="100" dirty="0">
              <a:solidFill>
                <a:srgbClr val="002060"/>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66654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carrying plants over his head&#10;&#10;Description automatically generated">
            <a:extLst>
              <a:ext uri="{FF2B5EF4-FFF2-40B4-BE49-F238E27FC236}">
                <a16:creationId xmlns:a16="http://schemas.microsoft.com/office/drawing/2014/main" id="{967DE221-0428-AFB4-80DE-372158369F85}"/>
              </a:ext>
            </a:extLst>
          </p:cNvPr>
          <p:cNvPicPr>
            <a:picLocks noChangeAspect="1"/>
          </p:cNvPicPr>
          <p:nvPr/>
        </p:nvPicPr>
        <p:blipFill>
          <a:blip r:embed="rId2" cstate="print">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AF0CFB25-D999-3D6F-AA70-A2DFF848F090}"/>
              </a:ext>
            </a:extLst>
          </p:cNvPr>
          <p:cNvSpPr txBox="1"/>
          <p:nvPr/>
        </p:nvSpPr>
        <p:spPr>
          <a:xfrm>
            <a:off x="2045369" y="324852"/>
            <a:ext cx="8967536" cy="707886"/>
          </a:xfrm>
          <a:prstGeom prst="rect">
            <a:avLst/>
          </a:prstGeom>
          <a:noFill/>
        </p:spPr>
        <p:txBody>
          <a:bodyPr wrap="square" rtlCol="0">
            <a:spAutoFit/>
          </a:bodyPr>
          <a:lstStyle/>
          <a:p>
            <a:r>
              <a:rPr lang="en-GB" sz="4000" dirty="0">
                <a:solidFill>
                  <a:schemeClr val="bg1"/>
                </a:solidFill>
                <a:latin typeface="Arial" panose="020B0604020202020204" pitchFamily="34" charset="0"/>
                <a:cs typeface="Arial" panose="020B0604020202020204" pitchFamily="34" charset="0"/>
              </a:rPr>
              <a:t>Pray, Reflect and Act this </a:t>
            </a:r>
            <a:r>
              <a:rPr lang="en-GB" sz="4000" dirty="0" err="1">
                <a:solidFill>
                  <a:schemeClr val="bg1"/>
                </a:solidFill>
                <a:latin typeface="Arial" panose="020B0604020202020204" pitchFamily="34" charset="0"/>
                <a:cs typeface="Arial" panose="020B0604020202020204" pitchFamily="34" charset="0"/>
              </a:rPr>
              <a:t>Creationtide</a:t>
            </a:r>
            <a:r>
              <a:rPr lang="en-GB" sz="40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086080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419</TotalTime>
  <Words>282</Words>
  <Application>Microsoft Office PowerPoint</Application>
  <PresentationFormat>Widescreen</PresentationFormat>
  <Paragraphs>18</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Melissa.OSullivan@biblesociety.org.uk</dc:creator>
  <cp:lastModifiedBy>Fleur Dorrell</cp:lastModifiedBy>
  <cp:revision>395</cp:revision>
  <cp:lastPrinted>2019-10-30T18:30:36Z</cp:lastPrinted>
  <dcterms:created xsi:type="dcterms:W3CDTF">2017-04-06T14:11:15Z</dcterms:created>
  <dcterms:modified xsi:type="dcterms:W3CDTF">2024-08-31T08:50:30Z</dcterms:modified>
</cp:coreProperties>
</file>