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
  </p:notesMasterIdLst>
  <p:handoutMasterIdLst>
    <p:handoutMasterId r:id="rId12"/>
  </p:handoutMasterIdLst>
  <p:sldIdLst>
    <p:sldId id="363" r:id="rId2"/>
    <p:sldId id="364" r:id="rId3"/>
    <p:sldId id="367" r:id="rId4"/>
    <p:sldId id="376" r:id="rId5"/>
    <p:sldId id="365" r:id="rId6"/>
    <p:sldId id="366" r:id="rId7"/>
    <p:sldId id="369" r:id="rId8"/>
    <p:sldId id="371" r:id="rId9"/>
    <p:sldId id="397" r:id="rId1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CC00"/>
    <a:srgbClr val="680000"/>
    <a:srgbClr val="A20000"/>
    <a:srgbClr val="CDF5FF"/>
    <a:srgbClr val="B9F2FF"/>
    <a:srgbClr val="00A1C8"/>
    <a:srgbClr val="4D4D4D"/>
    <a:srgbClr val="5F5F5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59D3A5-E89E-45EC-8405-D5885625BCAD}" v="12" dt="2024-04-01T13:44:41.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71290" autoAdjust="0"/>
  </p:normalViewPr>
  <p:slideViewPr>
    <p:cSldViewPr snapToGrid="0">
      <p:cViewPr varScale="1">
        <p:scale>
          <a:sx n="53" d="100"/>
          <a:sy n="53" d="100"/>
        </p:scale>
        <p:origin x="1124" y="3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eur Dorrell" userId="d20aab60-28ee-4dfe-bf1c-cd44fe283479" providerId="ADAL" clId="{A059D3A5-E89E-45EC-8405-D5885625BCAD}"/>
    <pc:docChg chg="undo custSel addSld delSld modSld sldOrd">
      <pc:chgData name="Fleur Dorrell" userId="d20aab60-28ee-4dfe-bf1c-cd44fe283479" providerId="ADAL" clId="{A059D3A5-E89E-45EC-8405-D5885625BCAD}" dt="2024-04-01T13:45:11.490" v="97" actId="1076"/>
      <pc:docMkLst>
        <pc:docMk/>
      </pc:docMkLst>
      <pc:sldChg chg="addSp delSp modSp mod ord">
        <pc:chgData name="Fleur Dorrell" userId="d20aab60-28ee-4dfe-bf1c-cd44fe283479" providerId="ADAL" clId="{A059D3A5-E89E-45EC-8405-D5885625BCAD}" dt="2024-04-01T11:27:44.716" v="83"/>
        <pc:sldMkLst>
          <pc:docMk/>
          <pc:sldMk cId="2628387394" sldId="362"/>
        </pc:sldMkLst>
        <pc:spChg chg="del">
          <ac:chgData name="Fleur Dorrell" userId="d20aab60-28ee-4dfe-bf1c-cd44fe283479" providerId="ADAL" clId="{A059D3A5-E89E-45EC-8405-D5885625BCAD}" dt="2024-04-01T11:22:33.190" v="5" actId="478"/>
          <ac:spMkLst>
            <pc:docMk/>
            <pc:sldMk cId="2628387394" sldId="362"/>
            <ac:spMk id="3" creationId="{00000000-0000-0000-0000-000000000000}"/>
          </ac:spMkLst>
        </pc:spChg>
        <pc:picChg chg="del mod">
          <ac:chgData name="Fleur Dorrell" userId="d20aab60-28ee-4dfe-bf1c-cd44fe283479" providerId="ADAL" clId="{A059D3A5-E89E-45EC-8405-D5885625BCAD}" dt="2024-04-01T11:22:24.225" v="1" actId="478"/>
          <ac:picMkLst>
            <pc:docMk/>
            <pc:sldMk cId="2628387394" sldId="362"/>
            <ac:picMk id="5" creationId="{00000000-0000-0000-0000-000000000000}"/>
          </ac:picMkLst>
        </pc:picChg>
        <pc:picChg chg="add mod">
          <ac:chgData name="Fleur Dorrell" userId="d20aab60-28ee-4dfe-bf1c-cd44fe283479" providerId="ADAL" clId="{A059D3A5-E89E-45EC-8405-D5885625BCAD}" dt="2024-04-01T11:24:17.959" v="32" actId="208"/>
          <ac:picMkLst>
            <pc:docMk/>
            <pc:sldMk cId="2628387394" sldId="362"/>
            <ac:picMk id="6" creationId="{2AD2704C-508F-E260-C9DE-197D228F7DA3}"/>
          </ac:picMkLst>
        </pc:picChg>
        <pc:picChg chg="add del mod">
          <ac:chgData name="Fleur Dorrell" userId="d20aab60-28ee-4dfe-bf1c-cd44fe283479" providerId="ADAL" clId="{A059D3A5-E89E-45EC-8405-D5885625BCAD}" dt="2024-04-01T11:22:29.614" v="4" actId="478"/>
          <ac:picMkLst>
            <pc:docMk/>
            <pc:sldMk cId="2628387394" sldId="362"/>
            <ac:picMk id="10" creationId="{00000000-0000-0000-0000-000000000000}"/>
          </ac:picMkLst>
        </pc:picChg>
      </pc:sldChg>
      <pc:sldChg chg="del">
        <pc:chgData name="Fleur Dorrell" userId="d20aab60-28ee-4dfe-bf1c-cd44fe283479" providerId="ADAL" clId="{A059D3A5-E89E-45EC-8405-D5885625BCAD}" dt="2024-04-01T11:22:40.162" v="6" actId="2696"/>
        <pc:sldMkLst>
          <pc:docMk/>
          <pc:sldMk cId="2666332095" sldId="363"/>
        </pc:sldMkLst>
      </pc:sldChg>
      <pc:sldChg chg="addSp delSp modSp add mod">
        <pc:chgData name="Fleur Dorrell" userId="d20aab60-28ee-4dfe-bf1c-cd44fe283479" providerId="ADAL" clId="{A059D3A5-E89E-45EC-8405-D5885625BCAD}" dt="2024-04-01T13:45:11.490" v="97" actId="1076"/>
        <pc:sldMkLst>
          <pc:docMk/>
          <pc:sldMk cId="4244448491" sldId="363"/>
        </pc:sldMkLst>
        <pc:picChg chg="add mod">
          <ac:chgData name="Fleur Dorrell" userId="d20aab60-28ee-4dfe-bf1c-cd44fe283479" providerId="ADAL" clId="{A059D3A5-E89E-45EC-8405-D5885625BCAD}" dt="2024-04-01T13:45:11.490" v="97" actId="1076"/>
          <ac:picMkLst>
            <pc:docMk/>
            <pc:sldMk cId="4244448491" sldId="363"/>
            <ac:picMk id="4" creationId="{02EA4C9A-D9F8-D3BC-5F81-20D013B50C9B}"/>
          </ac:picMkLst>
        </pc:picChg>
        <pc:picChg chg="add del mod">
          <ac:chgData name="Fleur Dorrell" userId="d20aab60-28ee-4dfe-bf1c-cd44fe283479" providerId="ADAL" clId="{A059D3A5-E89E-45EC-8405-D5885625BCAD}" dt="2024-04-01T11:31:34.991" v="85" actId="478"/>
          <ac:picMkLst>
            <pc:docMk/>
            <pc:sldMk cId="4244448491" sldId="363"/>
            <ac:picMk id="4" creationId="{F2C40C78-723E-6AED-25A6-B0FE7B6AB640}"/>
          </ac:picMkLst>
        </pc:picChg>
        <pc:picChg chg="add del mod">
          <ac:chgData name="Fleur Dorrell" userId="d20aab60-28ee-4dfe-bf1c-cd44fe283479" providerId="ADAL" clId="{A059D3A5-E89E-45EC-8405-D5885625BCAD}" dt="2024-04-01T13:44:38.581" v="91" actId="478"/>
          <ac:picMkLst>
            <pc:docMk/>
            <pc:sldMk cId="4244448491" sldId="363"/>
            <ac:picMk id="5" creationId="{651048F2-81F4-F4C4-8CFD-1F9865019514}"/>
          </ac:picMkLst>
        </pc:picChg>
      </pc:sldChg>
      <pc:sldChg chg="del">
        <pc:chgData name="Fleur Dorrell" userId="d20aab60-28ee-4dfe-bf1c-cd44fe283479" providerId="ADAL" clId="{A059D3A5-E89E-45EC-8405-D5885625BCAD}" dt="2024-04-01T11:22:40.162" v="6" actId="2696"/>
        <pc:sldMkLst>
          <pc:docMk/>
          <pc:sldMk cId="1248524195" sldId="364"/>
        </pc:sldMkLst>
      </pc:sldChg>
      <pc:sldChg chg="addSp modSp add mod">
        <pc:chgData name="Fleur Dorrell" userId="d20aab60-28ee-4dfe-bf1c-cd44fe283479" providerId="ADAL" clId="{A059D3A5-E89E-45EC-8405-D5885625BCAD}" dt="2024-04-01T11:24:35.882" v="38" actId="14100"/>
        <pc:sldMkLst>
          <pc:docMk/>
          <pc:sldMk cId="1805939438" sldId="364"/>
        </pc:sldMkLst>
        <pc:picChg chg="add mod">
          <ac:chgData name="Fleur Dorrell" userId="d20aab60-28ee-4dfe-bf1c-cd44fe283479" providerId="ADAL" clId="{A059D3A5-E89E-45EC-8405-D5885625BCAD}" dt="2024-04-01T11:24:35.882" v="38" actId="14100"/>
          <ac:picMkLst>
            <pc:docMk/>
            <pc:sldMk cId="1805939438" sldId="364"/>
            <ac:picMk id="4" creationId="{9ED5465B-303E-8F6A-345B-8FBF7FABC2EE}"/>
          </ac:picMkLst>
        </pc:picChg>
      </pc:sldChg>
      <pc:sldChg chg="del">
        <pc:chgData name="Fleur Dorrell" userId="d20aab60-28ee-4dfe-bf1c-cd44fe283479" providerId="ADAL" clId="{A059D3A5-E89E-45EC-8405-D5885625BCAD}" dt="2024-04-01T11:22:40.162" v="6" actId="2696"/>
        <pc:sldMkLst>
          <pc:docMk/>
          <pc:sldMk cId="1109045412" sldId="365"/>
        </pc:sldMkLst>
      </pc:sldChg>
      <pc:sldChg chg="addSp modSp add mod">
        <pc:chgData name="Fleur Dorrell" userId="d20aab60-28ee-4dfe-bf1c-cd44fe283479" providerId="ADAL" clId="{A059D3A5-E89E-45EC-8405-D5885625BCAD}" dt="2024-04-01T11:25:05.565" v="43" actId="1076"/>
        <pc:sldMkLst>
          <pc:docMk/>
          <pc:sldMk cId="3416909086" sldId="365"/>
        </pc:sldMkLst>
        <pc:picChg chg="add mod">
          <ac:chgData name="Fleur Dorrell" userId="d20aab60-28ee-4dfe-bf1c-cd44fe283479" providerId="ADAL" clId="{A059D3A5-E89E-45EC-8405-D5885625BCAD}" dt="2024-04-01T11:25:05.565" v="43" actId="1076"/>
          <ac:picMkLst>
            <pc:docMk/>
            <pc:sldMk cId="3416909086" sldId="365"/>
            <ac:picMk id="4" creationId="{77ED4F01-2210-048D-EA1A-36B6355D2426}"/>
          </ac:picMkLst>
        </pc:picChg>
      </pc:sldChg>
      <pc:sldChg chg="addSp modSp add mod">
        <pc:chgData name="Fleur Dorrell" userId="d20aab60-28ee-4dfe-bf1c-cd44fe283479" providerId="ADAL" clId="{A059D3A5-E89E-45EC-8405-D5885625BCAD}" dt="2024-04-01T11:25:23.091" v="48" actId="1076"/>
        <pc:sldMkLst>
          <pc:docMk/>
          <pc:sldMk cId="2460223713" sldId="366"/>
        </pc:sldMkLst>
        <pc:picChg chg="add mod">
          <ac:chgData name="Fleur Dorrell" userId="d20aab60-28ee-4dfe-bf1c-cd44fe283479" providerId="ADAL" clId="{A059D3A5-E89E-45EC-8405-D5885625BCAD}" dt="2024-04-01T11:25:23.091" v="48" actId="1076"/>
          <ac:picMkLst>
            <pc:docMk/>
            <pc:sldMk cId="2460223713" sldId="366"/>
            <ac:picMk id="4" creationId="{356C3D99-5CB7-F37B-30C2-23C4FC11C320}"/>
          </ac:picMkLst>
        </pc:picChg>
      </pc:sldChg>
      <pc:sldChg chg="del">
        <pc:chgData name="Fleur Dorrell" userId="d20aab60-28ee-4dfe-bf1c-cd44fe283479" providerId="ADAL" clId="{A059D3A5-E89E-45EC-8405-D5885625BCAD}" dt="2024-04-01T11:22:40.162" v="6" actId="2696"/>
        <pc:sldMkLst>
          <pc:docMk/>
          <pc:sldMk cId="2569136409" sldId="366"/>
        </pc:sldMkLst>
      </pc:sldChg>
      <pc:sldChg chg="addSp modSp add mod">
        <pc:chgData name="Fleur Dorrell" userId="d20aab60-28ee-4dfe-bf1c-cd44fe283479" providerId="ADAL" clId="{A059D3A5-E89E-45EC-8405-D5885625BCAD}" dt="2024-04-01T11:25:39.966" v="53" actId="208"/>
        <pc:sldMkLst>
          <pc:docMk/>
          <pc:sldMk cId="1362360289" sldId="367"/>
        </pc:sldMkLst>
        <pc:picChg chg="add mod">
          <ac:chgData name="Fleur Dorrell" userId="d20aab60-28ee-4dfe-bf1c-cd44fe283479" providerId="ADAL" clId="{A059D3A5-E89E-45EC-8405-D5885625BCAD}" dt="2024-04-01T11:25:39.966" v="53" actId="208"/>
          <ac:picMkLst>
            <pc:docMk/>
            <pc:sldMk cId="1362360289" sldId="367"/>
            <ac:picMk id="4" creationId="{21F57372-DEFB-FCB2-82AD-09B2E3355197}"/>
          </ac:picMkLst>
        </pc:picChg>
      </pc:sldChg>
      <pc:sldChg chg="addSp modSp add mod">
        <pc:chgData name="Fleur Dorrell" userId="d20aab60-28ee-4dfe-bf1c-cd44fe283479" providerId="ADAL" clId="{A059D3A5-E89E-45EC-8405-D5885625BCAD}" dt="2024-04-01T11:25:56.785" v="58" actId="1076"/>
        <pc:sldMkLst>
          <pc:docMk/>
          <pc:sldMk cId="3856771338" sldId="368"/>
        </pc:sldMkLst>
        <pc:picChg chg="add mod">
          <ac:chgData name="Fleur Dorrell" userId="d20aab60-28ee-4dfe-bf1c-cd44fe283479" providerId="ADAL" clId="{A059D3A5-E89E-45EC-8405-D5885625BCAD}" dt="2024-04-01T11:25:56.785" v="58" actId="1076"/>
          <ac:picMkLst>
            <pc:docMk/>
            <pc:sldMk cId="3856771338" sldId="368"/>
            <ac:picMk id="4" creationId="{E827E17D-27F4-FB2D-A917-2C81497C4A28}"/>
          </ac:picMkLst>
        </pc:picChg>
      </pc:sldChg>
      <pc:sldChg chg="addSp modSp add mod">
        <pc:chgData name="Fleur Dorrell" userId="d20aab60-28ee-4dfe-bf1c-cd44fe283479" providerId="ADAL" clId="{A059D3A5-E89E-45EC-8405-D5885625BCAD}" dt="2024-04-01T11:26:28.937" v="66" actId="14100"/>
        <pc:sldMkLst>
          <pc:docMk/>
          <pc:sldMk cId="3389910024" sldId="369"/>
        </pc:sldMkLst>
        <pc:picChg chg="add mod">
          <ac:chgData name="Fleur Dorrell" userId="d20aab60-28ee-4dfe-bf1c-cd44fe283479" providerId="ADAL" clId="{A059D3A5-E89E-45EC-8405-D5885625BCAD}" dt="2024-04-01T11:26:28.937" v="66" actId="14100"/>
          <ac:picMkLst>
            <pc:docMk/>
            <pc:sldMk cId="3389910024" sldId="369"/>
            <ac:picMk id="4" creationId="{5EEAF5E3-4C07-1FF5-2CC1-6FBDD775EC6E}"/>
          </ac:picMkLst>
        </pc:picChg>
      </pc:sldChg>
      <pc:sldChg chg="del">
        <pc:chgData name="Fleur Dorrell" userId="d20aab60-28ee-4dfe-bf1c-cd44fe283479" providerId="ADAL" clId="{A059D3A5-E89E-45EC-8405-D5885625BCAD}" dt="2024-04-01T11:22:40.162" v="6" actId="2696"/>
        <pc:sldMkLst>
          <pc:docMk/>
          <pc:sldMk cId="3505400819" sldId="369"/>
        </pc:sldMkLst>
      </pc:sldChg>
      <pc:sldChg chg="addSp modSp add mod">
        <pc:chgData name="Fleur Dorrell" userId="d20aab60-28ee-4dfe-bf1c-cd44fe283479" providerId="ADAL" clId="{A059D3A5-E89E-45EC-8405-D5885625BCAD}" dt="2024-04-01T11:26:52.828" v="73" actId="1076"/>
        <pc:sldMkLst>
          <pc:docMk/>
          <pc:sldMk cId="771865574" sldId="370"/>
        </pc:sldMkLst>
        <pc:picChg chg="add mod">
          <ac:chgData name="Fleur Dorrell" userId="d20aab60-28ee-4dfe-bf1c-cd44fe283479" providerId="ADAL" clId="{A059D3A5-E89E-45EC-8405-D5885625BCAD}" dt="2024-04-01T11:26:52.828" v="73" actId="1076"/>
          <ac:picMkLst>
            <pc:docMk/>
            <pc:sldMk cId="771865574" sldId="370"/>
            <ac:picMk id="4" creationId="{04FDFB91-8172-E006-316F-3D92173D51C9}"/>
          </ac:picMkLst>
        </pc:picChg>
      </pc:sldChg>
      <pc:sldChg chg="del">
        <pc:chgData name="Fleur Dorrell" userId="d20aab60-28ee-4dfe-bf1c-cd44fe283479" providerId="ADAL" clId="{A059D3A5-E89E-45EC-8405-D5885625BCAD}" dt="2024-04-01T11:22:40.162" v="6" actId="2696"/>
        <pc:sldMkLst>
          <pc:docMk/>
          <pc:sldMk cId="921967009" sldId="370"/>
        </pc:sldMkLst>
      </pc:sldChg>
      <pc:sldChg chg="addSp delSp modSp add mod">
        <pc:chgData name="Fleur Dorrell" userId="d20aab60-28ee-4dfe-bf1c-cd44fe283479" providerId="ADAL" clId="{A059D3A5-E89E-45EC-8405-D5885625BCAD}" dt="2024-04-01T11:27:09.794" v="81" actId="1076"/>
        <pc:sldMkLst>
          <pc:docMk/>
          <pc:sldMk cId="2796066002" sldId="371"/>
        </pc:sldMkLst>
        <pc:picChg chg="del mod">
          <ac:chgData name="Fleur Dorrell" userId="d20aab60-28ee-4dfe-bf1c-cd44fe283479" providerId="ADAL" clId="{A059D3A5-E89E-45EC-8405-D5885625BCAD}" dt="2024-04-01T11:26:57.836" v="76" actId="478"/>
          <ac:picMkLst>
            <pc:docMk/>
            <pc:sldMk cId="2796066002" sldId="371"/>
            <ac:picMk id="4" creationId="{04FDFB91-8172-E006-316F-3D92173D51C9}"/>
          </ac:picMkLst>
        </pc:picChg>
        <pc:picChg chg="add mod">
          <ac:chgData name="Fleur Dorrell" userId="d20aab60-28ee-4dfe-bf1c-cd44fe283479" providerId="ADAL" clId="{A059D3A5-E89E-45EC-8405-D5885625BCAD}" dt="2024-04-01T11:27:09.794" v="81" actId="1076"/>
          <ac:picMkLst>
            <pc:docMk/>
            <pc:sldMk cId="2796066002" sldId="371"/>
            <ac:picMk id="5" creationId="{E2FF59A3-2C1B-F9B5-A7C5-0A7ED4EC6104}"/>
          </ac:picMkLst>
        </pc:picChg>
      </pc:sldChg>
      <pc:sldChg chg="add">
        <pc:chgData name="Fleur Dorrell" userId="d20aab60-28ee-4dfe-bf1c-cd44fe283479" providerId="ADAL" clId="{A059D3A5-E89E-45EC-8405-D5885625BCAD}" dt="2024-04-01T11:31:32.397" v="84" actId="2890"/>
        <pc:sldMkLst>
          <pc:docMk/>
          <pc:sldMk cId="1167161700" sldId="372"/>
        </pc:sldMkLst>
      </pc:sldChg>
      <pc:sldChg chg="del">
        <pc:chgData name="Fleur Dorrell" userId="d20aab60-28ee-4dfe-bf1c-cd44fe283479" providerId="ADAL" clId="{A059D3A5-E89E-45EC-8405-D5885625BCAD}" dt="2024-04-01T11:22:40.162" v="6" actId="2696"/>
        <pc:sldMkLst>
          <pc:docMk/>
          <pc:sldMk cId="1642463806" sldId="372"/>
        </pc:sldMkLst>
      </pc:sldChg>
      <pc:sldChg chg="del">
        <pc:chgData name="Fleur Dorrell" userId="d20aab60-28ee-4dfe-bf1c-cd44fe283479" providerId="ADAL" clId="{A059D3A5-E89E-45EC-8405-D5885625BCAD}" dt="2024-04-01T11:22:40.162" v="6" actId="2696"/>
        <pc:sldMkLst>
          <pc:docMk/>
          <pc:sldMk cId="1059330362" sldId="373"/>
        </pc:sldMkLst>
      </pc:sldChg>
      <pc:sldChg chg="add">
        <pc:chgData name="Fleur Dorrell" userId="d20aab60-28ee-4dfe-bf1c-cd44fe283479" providerId="ADAL" clId="{A059D3A5-E89E-45EC-8405-D5885625BCAD}" dt="2024-04-01T13:44:36.224" v="90" actId="2890"/>
        <pc:sldMkLst>
          <pc:docMk/>
          <pc:sldMk cId="2289929981" sldId="373"/>
        </pc:sldMkLst>
      </pc:sldChg>
      <pc:sldChg chg="del">
        <pc:chgData name="Fleur Dorrell" userId="d20aab60-28ee-4dfe-bf1c-cd44fe283479" providerId="ADAL" clId="{A059D3A5-E89E-45EC-8405-D5885625BCAD}" dt="2024-04-01T11:22:40.162" v="6" actId="2696"/>
        <pc:sldMkLst>
          <pc:docMk/>
          <pc:sldMk cId="674398706" sldId="376"/>
        </pc:sldMkLst>
      </pc:sldChg>
      <pc:sldChg chg="del">
        <pc:chgData name="Fleur Dorrell" userId="d20aab60-28ee-4dfe-bf1c-cd44fe283479" providerId="ADAL" clId="{A059D3A5-E89E-45EC-8405-D5885625BCAD}" dt="2024-04-01T11:22:40.162" v="6" actId="2696"/>
        <pc:sldMkLst>
          <pc:docMk/>
          <pc:sldMk cId="897632270" sldId="387"/>
        </pc:sldMkLst>
      </pc:sldChg>
      <pc:sldChg chg="del">
        <pc:chgData name="Fleur Dorrell" userId="d20aab60-28ee-4dfe-bf1c-cd44fe283479" providerId="ADAL" clId="{A059D3A5-E89E-45EC-8405-D5885625BCAD}" dt="2024-04-01T11:22:40.162" v="6" actId="2696"/>
        <pc:sldMkLst>
          <pc:docMk/>
          <pc:sldMk cId="477559523" sldId="393"/>
        </pc:sldMkLst>
      </pc:sldChg>
      <pc:sldChg chg="del">
        <pc:chgData name="Fleur Dorrell" userId="d20aab60-28ee-4dfe-bf1c-cd44fe283479" providerId="ADAL" clId="{A059D3A5-E89E-45EC-8405-D5885625BCAD}" dt="2024-04-01T11:22:40.162" v="6" actId="2696"/>
        <pc:sldMkLst>
          <pc:docMk/>
          <pc:sldMk cId="2870215869" sldId="394"/>
        </pc:sldMkLst>
      </pc:sldChg>
      <pc:sldChg chg="del">
        <pc:chgData name="Fleur Dorrell" userId="d20aab60-28ee-4dfe-bf1c-cd44fe283479" providerId="ADAL" clId="{A059D3A5-E89E-45EC-8405-D5885625BCAD}" dt="2024-04-01T11:22:40.162" v="6" actId="2696"/>
        <pc:sldMkLst>
          <pc:docMk/>
          <pc:sldMk cId="1124183535" sldId="396"/>
        </pc:sldMkLst>
      </pc:sldChg>
      <pc:sldChg chg="del">
        <pc:chgData name="Fleur Dorrell" userId="d20aab60-28ee-4dfe-bf1c-cd44fe283479" providerId="ADAL" clId="{A059D3A5-E89E-45EC-8405-D5885625BCAD}" dt="2024-04-01T11:22:40.162" v="6" actId="2696"/>
        <pc:sldMkLst>
          <pc:docMk/>
          <pc:sldMk cId="168351772" sldId="397"/>
        </pc:sldMkLst>
      </pc:sldChg>
      <pc:sldChg chg="del">
        <pc:chgData name="Fleur Dorrell" userId="d20aab60-28ee-4dfe-bf1c-cd44fe283479" providerId="ADAL" clId="{A059D3A5-E89E-45EC-8405-D5885625BCAD}" dt="2024-04-01T11:22:40.162" v="6" actId="2696"/>
        <pc:sldMkLst>
          <pc:docMk/>
          <pc:sldMk cId="275566143" sldId="398"/>
        </pc:sldMkLst>
      </pc:sldChg>
      <pc:sldChg chg="del">
        <pc:chgData name="Fleur Dorrell" userId="d20aab60-28ee-4dfe-bf1c-cd44fe283479" providerId="ADAL" clId="{A059D3A5-E89E-45EC-8405-D5885625BCAD}" dt="2024-04-01T11:22:40.162" v="6" actId="2696"/>
        <pc:sldMkLst>
          <pc:docMk/>
          <pc:sldMk cId="1887068075" sldId="401"/>
        </pc:sldMkLst>
      </pc:sldChg>
      <pc:sldChg chg="del">
        <pc:chgData name="Fleur Dorrell" userId="d20aab60-28ee-4dfe-bf1c-cd44fe283479" providerId="ADAL" clId="{A059D3A5-E89E-45EC-8405-D5885625BCAD}" dt="2024-04-01T11:22:40.162" v="6" actId="2696"/>
        <pc:sldMkLst>
          <pc:docMk/>
          <pc:sldMk cId="3778686517" sldId="402"/>
        </pc:sldMkLst>
      </pc:sldChg>
      <pc:sldChg chg="del">
        <pc:chgData name="Fleur Dorrell" userId="d20aab60-28ee-4dfe-bf1c-cd44fe283479" providerId="ADAL" clId="{A059D3A5-E89E-45EC-8405-D5885625BCAD}" dt="2024-04-01T11:22:40.162" v="6" actId="2696"/>
        <pc:sldMkLst>
          <pc:docMk/>
          <pc:sldMk cId="3954122135" sldId="403"/>
        </pc:sldMkLst>
      </pc:sldChg>
      <pc:sldChg chg="del">
        <pc:chgData name="Fleur Dorrell" userId="d20aab60-28ee-4dfe-bf1c-cd44fe283479" providerId="ADAL" clId="{A059D3A5-E89E-45EC-8405-D5885625BCAD}" dt="2024-04-01T11:22:40.162" v="6" actId="2696"/>
        <pc:sldMkLst>
          <pc:docMk/>
          <pc:sldMk cId="283704416" sldId="405"/>
        </pc:sldMkLst>
      </pc:sldChg>
      <pc:sldChg chg="del">
        <pc:chgData name="Fleur Dorrell" userId="d20aab60-28ee-4dfe-bf1c-cd44fe283479" providerId="ADAL" clId="{A059D3A5-E89E-45EC-8405-D5885625BCAD}" dt="2024-04-01T11:22:40.162" v="6" actId="2696"/>
        <pc:sldMkLst>
          <pc:docMk/>
          <pc:sldMk cId="992496256" sldId="406"/>
        </pc:sldMkLst>
      </pc:sldChg>
      <pc:sldChg chg="del">
        <pc:chgData name="Fleur Dorrell" userId="d20aab60-28ee-4dfe-bf1c-cd44fe283479" providerId="ADAL" clId="{A059D3A5-E89E-45EC-8405-D5885625BCAD}" dt="2024-04-01T11:22:40.162" v="6" actId="2696"/>
        <pc:sldMkLst>
          <pc:docMk/>
          <pc:sldMk cId="1544037290" sldId="409"/>
        </pc:sldMkLst>
      </pc:sldChg>
      <pc:sldChg chg="del">
        <pc:chgData name="Fleur Dorrell" userId="d20aab60-28ee-4dfe-bf1c-cd44fe283479" providerId="ADAL" clId="{A059D3A5-E89E-45EC-8405-D5885625BCAD}" dt="2024-04-01T11:22:40.162" v="6" actId="2696"/>
        <pc:sldMkLst>
          <pc:docMk/>
          <pc:sldMk cId="293539760" sldId="410"/>
        </pc:sldMkLst>
      </pc:sldChg>
      <pc:sldChg chg="del">
        <pc:chgData name="Fleur Dorrell" userId="d20aab60-28ee-4dfe-bf1c-cd44fe283479" providerId="ADAL" clId="{A059D3A5-E89E-45EC-8405-D5885625BCAD}" dt="2024-04-01T11:22:40.162" v="6" actId="2696"/>
        <pc:sldMkLst>
          <pc:docMk/>
          <pc:sldMk cId="1471276713" sldId="411"/>
        </pc:sldMkLst>
      </pc:sldChg>
      <pc:sldChg chg="del">
        <pc:chgData name="Fleur Dorrell" userId="d20aab60-28ee-4dfe-bf1c-cd44fe283479" providerId="ADAL" clId="{A059D3A5-E89E-45EC-8405-D5885625BCAD}" dt="2024-04-01T11:22:40.162" v="6" actId="2696"/>
        <pc:sldMkLst>
          <pc:docMk/>
          <pc:sldMk cId="1404641847" sldId="4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D159EA5-A731-4714-93C9-53FD328F1F6B}" type="datetimeFigureOut">
              <a:rPr lang="en-GB" smtClean="0"/>
              <a:t>31/08/2024</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A37DCFD8-1F14-4F85-9C1E-0E611A74503B}" type="slidenum">
              <a:rPr lang="en-GB" smtClean="0"/>
              <a:t>‹#›</a:t>
            </a:fld>
            <a:endParaRPr lang="en-GB"/>
          </a:p>
        </p:txBody>
      </p:sp>
    </p:spTree>
    <p:extLst>
      <p:ext uri="{BB962C8B-B14F-4D97-AF65-F5344CB8AC3E}">
        <p14:creationId xmlns:p14="http://schemas.microsoft.com/office/powerpoint/2010/main" val="2341108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37A8BE6-D8E9-4812-B762-797B576EB4AF}" type="datetimeFigureOut">
              <a:rPr lang="en-GB" smtClean="0"/>
              <a:t>31/08/2024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7F632A1-FAB4-49EB-AA1E-7D1F1F0DDE37}" type="slidenum">
              <a:rPr lang="en-GB" smtClean="0"/>
              <a:t>‹#›</a:t>
            </a:fld>
            <a:endParaRPr lang="en-GB"/>
          </a:p>
        </p:txBody>
      </p:sp>
    </p:spTree>
    <p:extLst>
      <p:ext uri="{BB962C8B-B14F-4D97-AF65-F5344CB8AC3E}">
        <p14:creationId xmlns:p14="http://schemas.microsoft.com/office/powerpoint/2010/main" val="2245658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7F632A1-FAB4-49EB-AA1E-7D1F1F0DDE37}" type="slidenum">
              <a:rPr lang="en-GB" smtClean="0"/>
              <a:t>1</a:t>
            </a:fld>
            <a:endParaRPr lang="en-GB"/>
          </a:p>
        </p:txBody>
      </p:sp>
    </p:spTree>
    <p:extLst>
      <p:ext uri="{BB962C8B-B14F-4D97-AF65-F5344CB8AC3E}">
        <p14:creationId xmlns:p14="http://schemas.microsoft.com/office/powerpoint/2010/main" val="3561431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7F632A1-FAB4-49EB-AA1E-7D1F1F0DDE37}" type="slidenum">
              <a:rPr lang="en-GB" smtClean="0"/>
              <a:t>2</a:t>
            </a:fld>
            <a:endParaRPr lang="en-GB"/>
          </a:p>
        </p:txBody>
      </p:sp>
    </p:spTree>
    <p:extLst>
      <p:ext uri="{BB962C8B-B14F-4D97-AF65-F5344CB8AC3E}">
        <p14:creationId xmlns:p14="http://schemas.microsoft.com/office/powerpoint/2010/main" val="4070037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7F632A1-FAB4-49EB-AA1E-7D1F1F0DDE37}" type="slidenum">
              <a:rPr lang="en-GB" smtClean="0"/>
              <a:t>3</a:t>
            </a:fld>
            <a:endParaRPr lang="en-GB"/>
          </a:p>
        </p:txBody>
      </p:sp>
    </p:spTree>
    <p:extLst>
      <p:ext uri="{BB962C8B-B14F-4D97-AF65-F5344CB8AC3E}">
        <p14:creationId xmlns:p14="http://schemas.microsoft.com/office/powerpoint/2010/main" val="842462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7F632A1-FAB4-49EB-AA1E-7D1F1F0DDE37}" type="slidenum">
              <a:rPr lang="en-GB" smtClean="0"/>
              <a:t>4</a:t>
            </a:fld>
            <a:endParaRPr lang="en-GB"/>
          </a:p>
        </p:txBody>
      </p:sp>
    </p:spTree>
    <p:extLst>
      <p:ext uri="{BB962C8B-B14F-4D97-AF65-F5344CB8AC3E}">
        <p14:creationId xmlns:p14="http://schemas.microsoft.com/office/powerpoint/2010/main" val="3344567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7F632A1-FAB4-49EB-AA1E-7D1F1F0DDE37}" type="slidenum">
              <a:rPr lang="en-GB" smtClean="0"/>
              <a:t>5</a:t>
            </a:fld>
            <a:endParaRPr lang="en-GB"/>
          </a:p>
        </p:txBody>
      </p:sp>
    </p:spTree>
    <p:extLst>
      <p:ext uri="{BB962C8B-B14F-4D97-AF65-F5344CB8AC3E}">
        <p14:creationId xmlns:p14="http://schemas.microsoft.com/office/powerpoint/2010/main" val="1562925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7F632A1-FAB4-49EB-AA1E-7D1F1F0DDE37}" type="slidenum">
              <a:rPr lang="en-GB" smtClean="0"/>
              <a:t>6</a:t>
            </a:fld>
            <a:endParaRPr lang="en-GB"/>
          </a:p>
        </p:txBody>
      </p:sp>
    </p:spTree>
    <p:extLst>
      <p:ext uri="{BB962C8B-B14F-4D97-AF65-F5344CB8AC3E}">
        <p14:creationId xmlns:p14="http://schemas.microsoft.com/office/powerpoint/2010/main" val="4185122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7F632A1-FAB4-49EB-AA1E-7D1F1F0DDE37}" type="slidenum">
              <a:rPr lang="en-GB" smtClean="0"/>
              <a:t>7</a:t>
            </a:fld>
            <a:endParaRPr lang="en-GB"/>
          </a:p>
        </p:txBody>
      </p:sp>
    </p:spTree>
    <p:extLst>
      <p:ext uri="{BB962C8B-B14F-4D97-AF65-F5344CB8AC3E}">
        <p14:creationId xmlns:p14="http://schemas.microsoft.com/office/powerpoint/2010/main" val="3246965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7F632A1-FAB4-49EB-AA1E-7D1F1F0DDE37}" type="slidenum">
              <a:rPr lang="en-GB" smtClean="0"/>
              <a:t>8</a:t>
            </a:fld>
            <a:endParaRPr lang="en-GB"/>
          </a:p>
        </p:txBody>
      </p:sp>
    </p:spTree>
    <p:extLst>
      <p:ext uri="{BB962C8B-B14F-4D97-AF65-F5344CB8AC3E}">
        <p14:creationId xmlns:p14="http://schemas.microsoft.com/office/powerpoint/2010/main" val="594205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649443-BC9F-4034-AE7E-843ECE2E9A99}" type="datetimeFigureOut">
              <a:rPr lang="en-GB" smtClean="0"/>
              <a:t>31/08/2024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354372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649443-BC9F-4034-AE7E-843ECE2E9A99}" type="datetimeFigureOut">
              <a:rPr lang="en-GB" smtClean="0"/>
              <a:t>31/08/2024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2324417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649443-BC9F-4034-AE7E-843ECE2E9A99}" type="datetimeFigureOut">
              <a:rPr lang="en-GB" smtClean="0"/>
              <a:t>31/08/2024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3480123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649443-BC9F-4034-AE7E-843ECE2E9A99}" type="datetimeFigureOut">
              <a:rPr lang="en-GB" smtClean="0"/>
              <a:t>31/08/2024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50829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649443-BC9F-4034-AE7E-843ECE2E9A99}" type="datetimeFigureOut">
              <a:rPr lang="en-GB" smtClean="0"/>
              <a:t>31/08/2024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126825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649443-BC9F-4034-AE7E-843ECE2E9A99}" type="datetimeFigureOut">
              <a:rPr lang="en-GB" smtClean="0"/>
              <a:t>31/08/2024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1580504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649443-BC9F-4034-AE7E-843ECE2E9A99}" type="datetimeFigureOut">
              <a:rPr lang="en-GB" smtClean="0"/>
              <a:t>31/08/2024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2966726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649443-BC9F-4034-AE7E-843ECE2E9A99}" type="datetimeFigureOut">
              <a:rPr lang="en-GB" smtClean="0"/>
              <a:t>31/08/2024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245878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49443-BC9F-4034-AE7E-843ECE2E9A99}" type="datetimeFigureOut">
              <a:rPr lang="en-GB" smtClean="0"/>
              <a:t>31/08/2024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1052978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649443-BC9F-4034-AE7E-843ECE2E9A99}" type="datetimeFigureOut">
              <a:rPr lang="en-GB" smtClean="0"/>
              <a:t>31/08/2024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129705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649443-BC9F-4034-AE7E-843ECE2E9A99}" type="datetimeFigureOut">
              <a:rPr lang="en-GB" smtClean="0"/>
              <a:t>31/08/2024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4234082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49443-BC9F-4034-AE7E-843ECE2E9A99}" type="datetimeFigureOut">
              <a:rPr lang="en-GB" smtClean="0"/>
              <a:t>31/08/2024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41A18-B919-4B22-B2DF-1632B786F721}" type="slidenum">
              <a:rPr lang="en-GB" smtClean="0"/>
              <a:t>‹#›</a:t>
            </a:fld>
            <a:endParaRPr lang="en-GB"/>
          </a:p>
        </p:txBody>
      </p:sp>
    </p:spTree>
    <p:extLst>
      <p:ext uri="{BB962C8B-B14F-4D97-AF65-F5344CB8AC3E}">
        <p14:creationId xmlns:p14="http://schemas.microsoft.com/office/powerpoint/2010/main" val="2684496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erson carrying plants over his head&#10;&#10;Description automatically generated">
            <a:extLst>
              <a:ext uri="{FF2B5EF4-FFF2-40B4-BE49-F238E27FC236}">
                <a16:creationId xmlns:a16="http://schemas.microsoft.com/office/drawing/2014/main" id="{DC6BED08-5B05-8387-8682-D5F37AFB45C3}"/>
              </a:ext>
            </a:extLst>
          </p:cNvPr>
          <p:cNvPicPr>
            <a:picLocks noChangeAspect="1"/>
          </p:cNvPicPr>
          <p:nvPr/>
        </p:nvPicPr>
        <p:blipFill>
          <a:blip r:embed="rId3" cstate="print">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2" name="TextBox 1"/>
          <p:cNvSpPr txBox="1"/>
          <p:nvPr/>
        </p:nvSpPr>
        <p:spPr>
          <a:xfrm>
            <a:off x="280038" y="259654"/>
            <a:ext cx="6813093" cy="584775"/>
          </a:xfrm>
          <a:prstGeom prst="rect">
            <a:avLst/>
          </a:prstGeom>
          <a:noFill/>
        </p:spPr>
        <p:txBody>
          <a:bodyPr wrap="square" rtlCol="0">
            <a:spAutoFit/>
          </a:bodyPr>
          <a:lstStyle/>
          <a:p>
            <a:pPr>
              <a:spcAft>
                <a:spcPts val="600"/>
              </a:spcAft>
            </a:pPr>
            <a:r>
              <a:rPr lang="en-GB" sz="3200" dirty="0">
                <a:latin typeface="Arial" panose="020B0604020202020204" pitchFamily="34" charset="0"/>
                <a:cs typeface="Arial" panose="020B0604020202020204" pitchFamily="34" charset="0"/>
              </a:rPr>
              <a:t>	</a:t>
            </a:r>
            <a:endParaRPr lang="en-GB" sz="3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CB5DDBA-D2EF-8FE7-2207-3078F2CF44C2}"/>
              </a:ext>
            </a:extLst>
          </p:cNvPr>
          <p:cNvSpPr txBox="1"/>
          <p:nvPr/>
        </p:nvSpPr>
        <p:spPr>
          <a:xfrm>
            <a:off x="1455821" y="4844490"/>
            <a:ext cx="9577137" cy="1077218"/>
          </a:xfrm>
          <a:prstGeom prst="rect">
            <a:avLst/>
          </a:prstGeom>
          <a:noFill/>
        </p:spPr>
        <p:txBody>
          <a:bodyPr wrap="square" rtlCol="0">
            <a:spAutoFit/>
          </a:bodyPr>
          <a:lstStyle/>
          <a:p>
            <a:r>
              <a:rPr lang="en-GB" sz="3200" dirty="0">
                <a:solidFill>
                  <a:schemeClr val="bg1"/>
                </a:solidFill>
                <a:highlight>
                  <a:srgbClr val="808000"/>
                </a:highlight>
                <a:latin typeface="Arial" panose="020B0604020202020204" pitchFamily="34" charset="0"/>
                <a:cs typeface="Arial" panose="020B0604020202020204" pitchFamily="34" charset="0"/>
              </a:rPr>
              <a:t>Celebrate </a:t>
            </a:r>
            <a:r>
              <a:rPr lang="en-GB" sz="3200" dirty="0" err="1">
                <a:solidFill>
                  <a:schemeClr val="bg1"/>
                </a:solidFill>
                <a:highlight>
                  <a:srgbClr val="808000"/>
                </a:highlight>
                <a:latin typeface="Arial" panose="020B0604020202020204" pitchFamily="34" charset="0"/>
                <a:cs typeface="Arial" panose="020B0604020202020204" pitchFamily="34" charset="0"/>
              </a:rPr>
              <a:t>Creationtide</a:t>
            </a:r>
            <a:r>
              <a:rPr lang="en-GB" sz="3200" dirty="0">
                <a:solidFill>
                  <a:schemeClr val="bg1"/>
                </a:solidFill>
                <a:highlight>
                  <a:srgbClr val="808000"/>
                </a:highlight>
                <a:latin typeface="Arial" panose="020B0604020202020204" pitchFamily="34" charset="0"/>
                <a:cs typeface="Arial" panose="020B0604020202020204" pitchFamily="34" charset="0"/>
              </a:rPr>
              <a:t>: 1</a:t>
            </a:r>
            <a:r>
              <a:rPr lang="en-GB" sz="3200" baseline="30000" dirty="0">
                <a:solidFill>
                  <a:schemeClr val="bg1"/>
                </a:solidFill>
                <a:highlight>
                  <a:srgbClr val="808000"/>
                </a:highlight>
                <a:latin typeface="Arial" panose="020B0604020202020204" pitchFamily="34" charset="0"/>
                <a:cs typeface="Arial" panose="020B0604020202020204" pitchFamily="34" charset="0"/>
              </a:rPr>
              <a:t>st</a:t>
            </a:r>
            <a:r>
              <a:rPr lang="en-GB" sz="3200" dirty="0">
                <a:solidFill>
                  <a:schemeClr val="bg1"/>
                </a:solidFill>
                <a:highlight>
                  <a:srgbClr val="808000"/>
                </a:highlight>
                <a:latin typeface="Arial" panose="020B0604020202020204" pitchFamily="34" charset="0"/>
                <a:cs typeface="Arial" panose="020B0604020202020204" pitchFamily="34" charset="0"/>
              </a:rPr>
              <a:t> September – 4</a:t>
            </a:r>
            <a:r>
              <a:rPr lang="en-GB" sz="3200" baseline="30000" dirty="0">
                <a:solidFill>
                  <a:schemeClr val="bg1"/>
                </a:solidFill>
                <a:highlight>
                  <a:srgbClr val="808000"/>
                </a:highlight>
                <a:latin typeface="Arial" panose="020B0604020202020204" pitchFamily="34" charset="0"/>
                <a:cs typeface="Arial" panose="020B0604020202020204" pitchFamily="34" charset="0"/>
              </a:rPr>
              <a:t>th</a:t>
            </a:r>
            <a:r>
              <a:rPr lang="en-GB" sz="3200" dirty="0">
                <a:solidFill>
                  <a:schemeClr val="bg1"/>
                </a:solidFill>
                <a:highlight>
                  <a:srgbClr val="808000"/>
                </a:highlight>
                <a:latin typeface="Arial" panose="020B0604020202020204" pitchFamily="34" charset="0"/>
                <a:cs typeface="Arial" panose="020B0604020202020204" pitchFamily="34" charset="0"/>
              </a:rPr>
              <a:t> October  </a:t>
            </a:r>
            <a:br>
              <a:rPr lang="en-GB" sz="3200" dirty="0">
                <a:solidFill>
                  <a:schemeClr val="bg1"/>
                </a:solidFill>
                <a:highlight>
                  <a:srgbClr val="808000"/>
                </a:highlight>
                <a:latin typeface="Arial" panose="020B0604020202020204" pitchFamily="34" charset="0"/>
                <a:cs typeface="Arial" panose="020B0604020202020204" pitchFamily="34" charset="0"/>
              </a:rPr>
            </a:br>
            <a:r>
              <a:rPr lang="en-GB" sz="3200" dirty="0">
                <a:solidFill>
                  <a:schemeClr val="bg1"/>
                </a:solidFill>
                <a:highlight>
                  <a:srgbClr val="808000"/>
                </a:highlight>
                <a:latin typeface="Arial" panose="020B0604020202020204" pitchFamily="34" charset="0"/>
                <a:cs typeface="Arial" panose="020B0604020202020204" pitchFamily="34" charset="0"/>
              </a:rPr>
              <a:t>Scripture texts for Daily Prayer, Reflection &amp; Action</a:t>
            </a:r>
          </a:p>
        </p:txBody>
      </p:sp>
    </p:spTree>
    <p:extLst>
      <p:ext uri="{BB962C8B-B14F-4D97-AF65-F5344CB8AC3E}">
        <p14:creationId xmlns:p14="http://schemas.microsoft.com/office/powerpoint/2010/main" val="4244448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lastic bottle on the beach&#10;&#10;Description automatically generated">
            <a:extLst>
              <a:ext uri="{FF2B5EF4-FFF2-40B4-BE49-F238E27FC236}">
                <a16:creationId xmlns:a16="http://schemas.microsoft.com/office/drawing/2014/main" id="{665B982C-6340-35FF-9FE6-9B3115D7E7F1}"/>
              </a:ext>
            </a:extLst>
          </p:cNvPr>
          <p:cNvPicPr>
            <a:picLocks noChangeAspect="1"/>
          </p:cNvPicPr>
          <p:nvPr/>
        </p:nvPicPr>
        <p:blipFill>
          <a:blip r:embed="rId3" cstate="print">
            <a:extLst>
              <a:ext uri="{28A0092B-C50C-407E-A947-70E740481C1C}">
                <a14:useLocalDpi xmlns:a14="http://schemas.microsoft.com/office/drawing/2010/main" val="0"/>
              </a:ext>
            </a:extLst>
          </a:blip>
          <a:srcRect t="25000"/>
          <a:stretch/>
        </p:blipFill>
        <p:spPr>
          <a:xfrm>
            <a:off x="-3048" y="-1"/>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A8E97A9-D88E-9565-2C41-E85A1CD427B1}"/>
              </a:ext>
            </a:extLst>
          </p:cNvPr>
          <p:cNvSpPr txBox="1"/>
          <p:nvPr/>
        </p:nvSpPr>
        <p:spPr>
          <a:xfrm>
            <a:off x="409074" y="3428994"/>
            <a:ext cx="6966283" cy="2153859"/>
          </a:xfrm>
          <a:prstGeom prst="rect">
            <a:avLst/>
          </a:prstGeom>
          <a:noFill/>
        </p:spPr>
        <p:txBody>
          <a:bodyPr wrap="square" rtlCol="0">
            <a:spAutoFit/>
          </a:bodyPr>
          <a:lstStyle/>
          <a:p>
            <a:pPr>
              <a:lnSpc>
                <a:spcPct val="107000"/>
              </a:lnSpc>
              <a:spcAft>
                <a:spcPts val="800"/>
              </a:spcAft>
            </a:pPr>
            <a:r>
              <a:rPr lang="en-GB" sz="2400" b="1" kern="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Numbers 35:33-34</a:t>
            </a:r>
            <a:endParaRPr lang="en-GB" sz="2400" b="1"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400" kern="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You shall not pollute the land in which you live, …. You shall not defile the land in which you live, </a:t>
            </a:r>
            <a:br>
              <a:rPr lang="en-GB" sz="2400" kern="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br>
            <a:r>
              <a:rPr lang="en-GB" sz="2400" kern="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in the midst of which I dwell, for I the </a:t>
            </a:r>
            <a:r>
              <a:rPr lang="en-GB" sz="2400" kern="0" cap="small"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Lord</a:t>
            </a:r>
            <a:r>
              <a:rPr lang="en-GB" sz="2400" kern="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 dwell in the midst of the people of Israel.”</a:t>
            </a:r>
            <a:endParaRPr lang="en-GB" sz="2400"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49659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Boats on the water with a sign&#10;&#10;Description automatically generated">
            <a:extLst>
              <a:ext uri="{FF2B5EF4-FFF2-40B4-BE49-F238E27FC236}">
                <a16:creationId xmlns:a16="http://schemas.microsoft.com/office/drawing/2014/main" id="{00A24E7E-F6F9-5657-3F15-A4FC8BE0AF97}"/>
              </a:ext>
            </a:extLst>
          </p:cNvPr>
          <p:cNvPicPr>
            <a:picLocks noChangeAspect="1"/>
          </p:cNvPicPr>
          <p:nvPr/>
        </p:nvPicPr>
        <p:blipFill>
          <a:blip r:embed="rId3" cstate="print">
            <a:extLst>
              <a:ext uri="{28A0092B-C50C-407E-A947-70E740481C1C}">
                <a14:useLocalDpi xmlns:a14="http://schemas.microsoft.com/office/drawing/2010/main" val="0"/>
              </a:ext>
            </a:extLst>
          </a:blip>
          <a:srcRect t="14790" b="957"/>
          <a:stretch/>
        </p:blipFill>
        <p:spPr>
          <a:xfrm>
            <a:off x="-1504" y="0"/>
            <a:ext cx="12191980" cy="6856718"/>
          </a:xfrm>
          <a:prstGeom prst="rect">
            <a:avLst/>
          </a:prstGeom>
        </p:spPr>
      </p:pic>
      <p:sp>
        <p:nvSpPr>
          <p:cNvPr id="2" name="TextBox 1"/>
          <p:cNvSpPr txBox="1"/>
          <p:nvPr/>
        </p:nvSpPr>
        <p:spPr>
          <a:xfrm>
            <a:off x="280038" y="259654"/>
            <a:ext cx="6813093" cy="584775"/>
          </a:xfrm>
          <a:prstGeom prst="rect">
            <a:avLst/>
          </a:prstGeom>
          <a:noFill/>
        </p:spPr>
        <p:txBody>
          <a:bodyPr wrap="square" rtlCol="0">
            <a:spAutoFit/>
          </a:bodyPr>
          <a:lstStyle/>
          <a:p>
            <a:pPr>
              <a:spcAft>
                <a:spcPts val="600"/>
              </a:spcAft>
            </a:pPr>
            <a:r>
              <a:rPr lang="en-GB" sz="3200" dirty="0">
                <a:latin typeface="Arial" panose="020B0604020202020204" pitchFamily="34" charset="0"/>
                <a:cs typeface="Arial" panose="020B0604020202020204" pitchFamily="34" charset="0"/>
              </a:rPr>
              <a:t>	</a:t>
            </a:r>
            <a:endParaRPr lang="en-GB" sz="32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660521D-1034-A2D5-B8CF-CBA1D6DCEB7B}"/>
              </a:ext>
            </a:extLst>
          </p:cNvPr>
          <p:cNvSpPr txBox="1"/>
          <p:nvPr/>
        </p:nvSpPr>
        <p:spPr>
          <a:xfrm>
            <a:off x="3999404" y="649418"/>
            <a:ext cx="7707321" cy="1558312"/>
          </a:xfrm>
          <a:prstGeom prst="rect">
            <a:avLst/>
          </a:prstGeom>
          <a:noFill/>
        </p:spPr>
        <p:txBody>
          <a:bodyPr wrap="square">
            <a:spAutoFit/>
          </a:bodyPr>
          <a:lstStyle/>
          <a:p>
            <a:pPr>
              <a:lnSpc>
                <a:spcPct val="107000"/>
              </a:lnSpc>
              <a:spcAft>
                <a:spcPts val="800"/>
              </a:spcAft>
            </a:pPr>
            <a:r>
              <a:rPr lang="en-GB" sz="2800" b="1"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Proverbs 19:17</a:t>
            </a:r>
            <a:endParaRPr lang="en-GB" sz="2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Whoever is generous to the poor lends to the </a:t>
            </a:r>
            <a:r>
              <a:rPr lang="en-GB" sz="2800" kern="0" cap="small"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Lord</a:t>
            </a:r>
            <a:r>
              <a:rPr lang="en-GB"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and he will repay him for his deed.</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35930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hild carrying a bucket on her head&#10;&#10;Description automatically generated">
            <a:extLst>
              <a:ext uri="{FF2B5EF4-FFF2-40B4-BE49-F238E27FC236}">
                <a16:creationId xmlns:a16="http://schemas.microsoft.com/office/drawing/2014/main" id="{F230A9AE-F5AD-90D0-7297-E06AD127DE60}"/>
              </a:ext>
            </a:extLst>
          </p:cNvPr>
          <p:cNvPicPr>
            <a:picLocks noChangeAspect="1"/>
          </p:cNvPicPr>
          <p:nvPr/>
        </p:nvPicPr>
        <p:blipFill>
          <a:blip r:embed="rId3" cstate="print">
            <a:extLst>
              <a:ext uri="{28A0092B-C50C-407E-A947-70E740481C1C}">
                <a14:useLocalDpi xmlns:a14="http://schemas.microsoft.com/office/drawing/2010/main" val="0"/>
              </a:ext>
            </a:extLst>
          </a:blip>
          <a:srcRect t="34855" b="27606"/>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F4D5187-933A-6D1C-BCAB-B7DEC70CEC9D}"/>
              </a:ext>
            </a:extLst>
          </p:cNvPr>
          <p:cNvSpPr txBox="1"/>
          <p:nvPr/>
        </p:nvSpPr>
        <p:spPr>
          <a:xfrm>
            <a:off x="388017" y="2923467"/>
            <a:ext cx="3450056" cy="3339376"/>
          </a:xfrm>
          <a:prstGeom prst="rect">
            <a:avLst/>
          </a:prstGeom>
          <a:noFill/>
        </p:spPr>
        <p:txBody>
          <a:bodyPr wrap="square">
            <a:spAutoFit/>
          </a:bodyPr>
          <a:lstStyle/>
          <a:p>
            <a:pPr algn="just">
              <a:lnSpc>
                <a:spcPct val="107000"/>
              </a:lnSpc>
              <a:spcAft>
                <a:spcPts val="800"/>
              </a:spcAft>
            </a:pPr>
            <a:r>
              <a:rPr lang="en-GB" sz="2400" b="1"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Isaiah 5:8</a:t>
            </a:r>
            <a:endParaRPr lang="en-GB" sz="2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Woe to those who join house to house, who add field to field, until there is no more room, and you are made to dwell alone in the midst of the land.”</a:t>
            </a:r>
            <a:endParaRPr lang="en-GB"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48898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up of a leafy plant&#10;&#10;Description automatically generated">
            <a:extLst>
              <a:ext uri="{FF2B5EF4-FFF2-40B4-BE49-F238E27FC236}">
                <a16:creationId xmlns:a16="http://schemas.microsoft.com/office/drawing/2014/main" id="{8C280FC9-11AF-C7C2-87C5-1D29582F9A6C}"/>
              </a:ext>
            </a:extLst>
          </p:cNvPr>
          <p:cNvPicPr>
            <a:picLocks noChangeAspect="1"/>
          </p:cNvPicPr>
          <p:nvPr/>
        </p:nvPicPr>
        <p:blipFill>
          <a:blip r:embed="rId3" cstate="print">
            <a:extLst>
              <a:ext uri="{28A0092B-C50C-407E-A947-70E740481C1C}">
                <a14:useLocalDpi xmlns:a14="http://schemas.microsoft.com/office/drawing/2010/main" val="0"/>
              </a:ext>
            </a:extLst>
          </a:blip>
          <a:srcRect t="9378" r="-2" b="15527"/>
          <a:stretch/>
        </p:blipFill>
        <p:spPr>
          <a:xfrm>
            <a:off x="20" y="10"/>
            <a:ext cx="6095980" cy="6857990"/>
          </a:xfrm>
          <a:prstGeom prst="rect">
            <a:avLst/>
          </a:prstGeom>
        </p:spPr>
      </p:pic>
      <p:pic>
        <p:nvPicPr>
          <p:cNvPr id="5" name="Picture 4" descr="A pile of colorful gourds&#10;&#10;Description automatically generated">
            <a:extLst>
              <a:ext uri="{FF2B5EF4-FFF2-40B4-BE49-F238E27FC236}">
                <a16:creationId xmlns:a16="http://schemas.microsoft.com/office/drawing/2014/main" id="{BA5EC60A-0A90-891B-5BC4-EAA3CE45F8EA}"/>
              </a:ext>
            </a:extLst>
          </p:cNvPr>
          <p:cNvPicPr>
            <a:picLocks noChangeAspect="1"/>
          </p:cNvPicPr>
          <p:nvPr/>
        </p:nvPicPr>
        <p:blipFill>
          <a:blip r:embed="rId4" cstate="print">
            <a:extLst>
              <a:ext uri="{28A0092B-C50C-407E-A947-70E740481C1C}">
                <a14:useLocalDpi xmlns:a14="http://schemas.microsoft.com/office/drawing/2010/main" val="0"/>
              </a:ext>
            </a:extLst>
          </a:blip>
          <a:srcRect l="20334" r="20332" b="-1"/>
          <a:stretch/>
        </p:blipFill>
        <p:spPr>
          <a:xfrm>
            <a:off x="6096000" y="10"/>
            <a:ext cx="6096000" cy="6857990"/>
          </a:xfrm>
          <a:prstGeom prst="rect">
            <a:avLst/>
          </a:prstGeom>
        </p:spPr>
      </p:pic>
      <p:sp>
        <p:nvSpPr>
          <p:cNvPr id="3" name="TextBox 2">
            <a:extLst>
              <a:ext uri="{FF2B5EF4-FFF2-40B4-BE49-F238E27FC236}">
                <a16:creationId xmlns:a16="http://schemas.microsoft.com/office/drawing/2014/main" id="{58821D21-D6AD-11AA-60F9-DC01C21A79E7}"/>
              </a:ext>
            </a:extLst>
          </p:cNvPr>
          <p:cNvSpPr txBox="1"/>
          <p:nvPr/>
        </p:nvSpPr>
        <p:spPr>
          <a:xfrm>
            <a:off x="574508" y="948296"/>
            <a:ext cx="4346409" cy="4401205"/>
          </a:xfrm>
          <a:prstGeom prst="rect">
            <a:avLst/>
          </a:prstGeom>
          <a:noFill/>
        </p:spPr>
        <p:txBody>
          <a:bodyPr wrap="square">
            <a:spAutoFit/>
          </a:bodyPr>
          <a:lstStyle/>
          <a:p>
            <a:r>
              <a:rPr lang="en-GB" sz="2800" b="1" dirty="0">
                <a:solidFill>
                  <a:schemeClr val="bg1"/>
                </a:solidFill>
                <a:effectLst/>
                <a:latin typeface="Arial" panose="020B0604020202020204" pitchFamily="34" charset="0"/>
                <a:ea typeface="Times New Roman" panose="02020603050405020304" pitchFamily="18" charset="0"/>
              </a:rPr>
              <a:t>Genesis 1:29,30</a:t>
            </a:r>
            <a:br>
              <a:rPr lang="en-GB" sz="2800" dirty="0">
                <a:solidFill>
                  <a:schemeClr val="bg1"/>
                </a:solidFill>
                <a:effectLst/>
                <a:latin typeface="Arial" panose="020B0604020202020204" pitchFamily="34" charset="0"/>
                <a:ea typeface="Times New Roman" panose="02020603050405020304" pitchFamily="18" charset="0"/>
              </a:rPr>
            </a:br>
            <a:r>
              <a:rPr lang="en-GB" sz="2800" dirty="0">
                <a:solidFill>
                  <a:schemeClr val="bg1"/>
                </a:solidFill>
                <a:effectLst/>
                <a:latin typeface="Arial" panose="020B0604020202020204" pitchFamily="34" charset="0"/>
                <a:ea typeface="Times New Roman" panose="02020603050405020304" pitchFamily="18" charset="0"/>
              </a:rPr>
              <a:t>And God said, “Behold, I have given you every plant yielding seed that is on the face of all the earth, and every tree with seed in its fruit. You shall have them for food…</a:t>
            </a:r>
            <a:br>
              <a:rPr lang="en-GB" sz="2800" dirty="0">
                <a:solidFill>
                  <a:schemeClr val="bg1"/>
                </a:solidFill>
                <a:effectLst/>
                <a:latin typeface="Arial" panose="020B0604020202020204" pitchFamily="34" charset="0"/>
                <a:ea typeface="Times New Roman" panose="02020603050405020304" pitchFamily="18" charset="0"/>
              </a:rPr>
            </a:br>
            <a:r>
              <a:rPr lang="en-GB" sz="2800" dirty="0">
                <a:solidFill>
                  <a:schemeClr val="bg1"/>
                </a:solidFill>
                <a:effectLst/>
                <a:latin typeface="Arial" panose="020B0604020202020204" pitchFamily="34" charset="0"/>
                <a:ea typeface="Times New Roman" panose="02020603050405020304" pitchFamily="18" charset="0"/>
              </a:rPr>
              <a:t>I have given every green plant for food…</a:t>
            </a:r>
            <a:endParaRPr lang="en-GB" sz="2800" dirty="0">
              <a:solidFill>
                <a:schemeClr val="bg1"/>
              </a:solidFill>
            </a:endParaRPr>
          </a:p>
        </p:txBody>
      </p:sp>
    </p:spTree>
    <p:extLst>
      <p:ext uri="{BB962C8B-B14F-4D97-AF65-F5344CB8AC3E}">
        <p14:creationId xmlns:p14="http://schemas.microsoft.com/office/powerpoint/2010/main" val="4010637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Lightning striking a city at night&#10;&#10;Description automatically generated">
            <a:extLst>
              <a:ext uri="{FF2B5EF4-FFF2-40B4-BE49-F238E27FC236}">
                <a16:creationId xmlns:a16="http://schemas.microsoft.com/office/drawing/2014/main" id="{26A0F19B-39F1-9453-9511-1640460DFE3E}"/>
              </a:ext>
            </a:extLst>
          </p:cNvPr>
          <p:cNvPicPr>
            <a:picLocks noChangeAspect="1"/>
          </p:cNvPicPr>
          <p:nvPr/>
        </p:nvPicPr>
        <p:blipFill>
          <a:blip r:embed="rId3"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1BFC0E3-9397-1D95-45C3-782630CAC53F}"/>
              </a:ext>
            </a:extLst>
          </p:cNvPr>
          <p:cNvSpPr txBox="1"/>
          <p:nvPr/>
        </p:nvSpPr>
        <p:spPr>
          <a:xfrm>
            <a:off x="4526880" y="1048298"/>
            <a:ext cx="6854993" cy="1815882"/>
          </a:xfrm>
          <a:prstGeom prst="rect">
            <a:avLst/>
          </a:prstGeom>
          <a:noFill/>
        </p:spPr>
        <p:txBody>
          <a:bodyPr wrap="square">
            <a:spAutoFit/>
          </a:bodyPr>
          <a:lstStyle/>
          <a:p>
            <a:r>
              <a:rPr lang="en-GB" sz="2800" b="1" i="0" dirty="0">
                <a:solidFill>
                  <a:schemeClr val="bg1"/>
                </a:solidFill>
                <a:effectLst/>
                <a:latin typeface="Arial" panose="020B0604020202020204" pitchFamily="34" charset="0"/>
                <a:cs typeface="Arial" panose="020B0604020202020204" pitchFamily="34" charset="0"/>
              </a:rPr>
              <a:t>Psalm 77:18</a:t>
            </a:r>
            <a:br>
              <a:rPr lang="en-GB" sz="2800" b="0" i="0" dirty="0">
                <a:solidFill>
                  <a:schemeClr val="bg1"/>
                </a:solidFill>
                <a:effectLst/>
                <a:latin typeface="Arial" panose="020B0604020202020204" pitchFamily="34" charset="0"/>
                <a:cs typeface="Arial" panose="020B0604020202020204" pitchFamily="34" charset="0"/>
              </a:rPr>
            </a:br>
            <a:r>
              <a:rPr lang="en-GB" sz="2800" b="0" i="0" dirty="0">
                <a:solidFill>
                  <a:schemeClr val="bg1"/>
                </a:solidFill>
                <a:effectLst/>
                <a:latin typeface="Arial" panose="020B0604020202020204" pitchFamily="34" charset="0"/>
                <a:cs typeface="Arial" panose="020B0604020202020204" pitchFamily="34" charset="0"/>
              </a:rPr>
              <a:t>The crash of your thunder was in the whirlwind; your lightnings lighted up the world; the earth trembled and shook.</a:t>
            </a:r>
            <a:endParaRPr lang="en-GB"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039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Boats on the beach with trees&#10;&#10;Description automatically generated">
            <a:extLst>
              <a:ext uri="{FF2B5EF4-FFF2-40B4-BE49-F238E27FC236}">
                <a16:creationId xmlns:a16="http://schemas.microsoft.com/office/drawing/2014/main" id="{86222F6B-1BE9-BC21-32E7-50FBF06F6144}"/>
              </a:ext>
            </a:extLst>
          </p:cNvPr>
          <p:cNvPicPr>
            <a:picLocks noChangeAspect="1"/>
          </p:cNvPicPr>
          <p:nvPr/>
        </p:nvPicPr>
        <p:blipFill>
          <a:blip r:embed="rId3"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2" name="TextBox 1"/>
          <p:cNvSpPr txBox="1"/>
          <p:nvPr/>
        </p:nvSpPr>
        <p:spPr>
          <a:xfrm>
            <a:off x="280038" y="259654"/>
            <a:ext cx="6813093" cy="584775"/>
          </a:xfrm>
          <a:prstGeom prst="rect">
            <a:avLst/>
          </a:prstGeom>
          <a:noFill/>
        </p:spPr>
        <p:txBody>
          <a:bodyPr wrap="square" rtlCol="0">
            <a:spAutoFit/>
          </a:bodyPr>
          <a:lstStyle/>
          <a:p>
            <a:pPr>
              <a:spcAft>
                <a:spcPts val="600"/>
              </a:spcAft>
            </a:pPr>
            <a:r>
              <a:rPr lang="en-GB" sz="3200" dirty="0">
                <a:latin typeface="Arial" panose="020B0604020202020204" pitchFamily="34" charset="0"/>
                <a:cs typeface="Arial" panose="020B0604020202020204" pitchFamily="34" charset="0"/>
              </a:rPr>
              <a:t>	</a:t>
            </a:r>
            <a:endParaRPr lang="en-GB" sz="32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249E47F-9A7D-0ADF-5D6E-8EF39307C13E}"/>
              </a:ext>
            </a:extLst>
          </p:cNvPr>
          <p:cNvSpPr txBox="1"/>
          <p:nvPr/>
        </p:nvSpPr>
        <p:spPr>
          <a:xfrm>
            <a:off x="826169" y="1670313"/>
            <a:ext cx="9797715" cy="2480359"/>
          </a:xfrm>
          <a:prstGeom prst="rect">
            <a:avLst/>
          </a:prstGeom>
          <a:noFill/>
        </p:spPr>
        <p:txBody>
          <a:bodyPr wrap="square">
            <a:spAutoFit/>
          </a:bodyPr>
          <a:lstStyle/>
          <a:p>
            <a:pPr>
              <a:lnSpc>
                <a:spcPct val="107000"/>
              </a:lnSpc>
              <a:spcAft>
                <a:spcPts val="800"/>
              </a:spcAft>
            </a:pPr>
            <a:r>
              <a:rPr lang="en-GB" sz="2800" b="1"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Leviticus 26:3-4</a:t>
            </a:r>
            <a:endParaRPr lang="en-GB" sz="2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“If you walk in my statutes and observe my commandments and do them, then I will give you your rains in their season, and the land shall yield its increase, and the trees of the field shall yield their fruit.</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07075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helf of vegetables on a store shelf&#10;&#10;Description automatically generated with medium confidence">
            <a:extLst>
              <a:ext uri="{FF2B5EF4-FFF2-40B4-BE49-F238E27FC236}">
                <a16:creationId xmlns:a16="http://schemas.microsoft.com/office/drawing/2014/main" id="{9D1EB6DB-1C52-C778-A107-0B8888BE29C7}"/>
              </a:ext>
            </a:extLst>
          </p:cNvPr>
          <p:cNvPicPr>
            <a:picLocks noChangeAspect="1"/>
          </p:cNvPicPr>
          <p:nvPr/>
        </p:nvPicPr>
        <p:blipFill>
          <a:blip r:embed="rId3" cstate="print">
            <a:extLst>
              <a:ext uri="{28A0092B-C50C-407E-A947-70E740481C1C}">
                <a14:useLocalDpi xmlns:a14="http://schemas.microsoft.com/office/drawing/2010/main" val="0"/>
              </a:ext>
            </a:extLst>
          </a:blip>
          <a:srcRect t="2427" b="13319"/>
          <a:stretch/>
        </p:blipFill>
        <p:spPr>
          <a:xfrm>
            <a:off x="20" y="1282"/>
            <a:ext cx="12191980" cy="6856718"/>
          </a:xfrm>
          <a:prstGeom prst="rect">
            <a:avLst/>
          </a:prstGeom>
        </p:spPr>
      </p:pic>
      <p:sp>
        <p:nvSpPr>
          <p:cNvPr id="2" name="TextBox 1"/>
          <p:cNvSpPr txBox="1"/>
          <p:nvPr/>
        </p:nvSpPr>
        <p:spPr>
          <a:xfrm>
            <a:off x="280038" y="259654"/>
            <a:ext cx="6813093" cy="584775"/>
          </a:xfrm>
          <a:prstGeom prst="rect">
            <a:avLst/>
          </a:prstGeom>
          <a:noFill/>
        </p:spPr>
        <p:txBody>
          <a:bodyPr wrap="square" rtlCol="0">
            <a:spAutoFit/>
          </a:bodyPr>
          <a:lstStyle/>
          <a:p>
            <a:pPr>
              <a:spcAft>
                <a:spcPts val="600"/>
              </a:spcAft>
            </a:pPr>
            <a:r>
              <a:rPr lang="en-GB" sz="3200" dirty="0">
                <a:latin typeface="Arial" panose="020B0604020202020204" pitchFamily="34" charset="0"/>
                <a:cs typeface="Arial" panose="020B0604020202020204" pitchFamily="34" charset="0"/>
              </a:rPr>
              <a:t>	</a:t>
            </a:r>
            <a:endParaRPr lang="en-GB" sz="32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A770D92-4AAD-B90D-3AE8-4864D74223F6}"/>
              </a:ext>
            </a:extLst>
          </p:cNvPr>
          <p:cNvSpPr txBox="1"/>
          <p:nvPr/>
        </p:nvSpPr>
        <p:spPr>
          <a:xfrm>
            <a:off x="2253916" y="2113751"/>
            <a:ext cx="9938084" cy="1737463"/>
          </a:xfrm>
          <a:prstGeom prst="rect">
            <a:avLst/>
          </a:prstGeom>
          <a:noFill/>
        </p:spPr>
        <p:txBody>
          <a:bodyPr wrap="square">
            <a:spAutoFit/>
          </a:bodyPr>
          <a:lstStyle/>
          <a:p>
            <a:pPr>
              <a:lnSpc>
                <a:spcPct val="107000"/>
              </a:lnSpc>
              <a:spcAft>
                <a:spcPts val="800"/>
              </a:spcAft>
            </a:pPr>
            <a:r>
              <a:rPr lang="en-GB" sz="32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Ecclesiastes 3:2</a:t>
            </a:r>
            <a:endParaRPr lang="en-GB" sz="3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 time to be born, and a time to die; a time to plant, and a time to pluck up what is planted…</a:t>
            </a:r>
            <a:endParaRPr lang="en-GB" sz="32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809256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carrying plants over his head&#10;&#10;Description automatically generated">
            <a:extLst>
              <a:ext uri="{FF2B5EF4-FFF2-40B4-BE49-F238E27FC236}">
                <a16:creationId xmlns:a16="http://schemas.microsoft.com/office/drawing/2014/main" id="{967DE221-0428-AFB4-80DE-372158369F85}"/>
              </a:ext>
            </a:extLst>
          </p:cNvPr>
          <p:cNvPicPr>
            <a:picLocks noChangeAspect="1"/>
          </p:cNvPicPr>
          <p:nvPr/>
        </p:nvPicPr>
        <p:blipFill>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F0CFB25-D999-3D6F-AA70-A2DFF848F090}"/>
              </a:ext>
            </a:extLst>
          </p:cNvPr>
          <p:cNvSpPr txBox="1"/>
          <p:nvPr/>
        </p:nvSpPr>
        <p:spPr>
          <a:xfrm>
            <a:off x="2045369" y="324852"/>
            <a:ext cx="8967536" cy="707886"/>
          </a:xfrm>
          <a:prstGeom prst="rect">
            <a:avLst/>
          </a:prstGeom>
          <a:noFill/>
        </p:spPr>
        <p:txBody>
          <a:bodyPr wrap="square" rtlCol="0">
            <a:spAutoFit/>
          </a:bodyPr>
          <a:lstStyle/>
          <a:p>
            <a:r>
              <a:rPr lang="en-GB" sz="4000" dirty="0">
                <a:solidFill>
                  <a:schemeClr val="bg1"/>
                </a:solidFill>
                <a:latin typeface="Arial" panose="020B0604020202020204" pitchFamily="34" charset="0"/>
                <a:cs typeface="Arial" panose="020B0604020202020204" pitchFamily="34" charset="0"/>
              </a:rPr>
              <a:t>Pray, Reflect and Act this </a:t>
            </a:r>
            <a:r>
              <a:rPr lang="en-GB" sz="4000" dirty="0" err="1">
                <a:solidFill>
                  <a:schemeClr val="bg1"/>
                </a:solidFill>
                <a:latin typeface="Arial" panose="020B0604020202020204" pitchFamily="34" charset="0"/>
                <a:cs typeface="Arial" panose="020B0604020202020204" pitchFamily="34" charset="0"/>
              </a:rPr>
              <a:t>Creationtide</a:t>
            </a:r>
            <a:r>
              <a:rPr lang="en-GB" sz="40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086080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418</TotalTime>
  <Words>302</Words>
  <Application>Microsoft Office PowerPoint</Application>
  <PresentationFormat>Widescreen</PresentationFormat>
  <Paragraphs>26</Paragraphs>
  <Slides>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Melissa.OSullivan@biblesociety.org.uk</dc:creator>
  <cp:lastModifiedBy>Fleur Dorrell</cp:lastModifiedBy>
  <cp:revision>394</cp:revision>
  <cp:lastPrinted>2019-10-30T18:30:36Z</cp:lastPrinted>
  <dcterms:created xsi:type="dcterms:W3CDTF">2017-04-06T14:11:15Z</dcterms:created>
  <dcterms:modified xsi:type="dcterms:W3CDTF">2024-08-31T08:45:41Z</dcterms:modified>
</cp:coreProperties>
</file>