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63" r:id="rId2"/>
    <p:sldId id="374" r:id="rId3"/>
    <p:sldId id="369" r:id="rId4"/>
    <p:sldId id="370" r:id="rId5"/>
    <p:sldId id="372" r:id="rId6"/>
    <p:sldId id="364" r:id="rId7"/>
    <p:sldId id="365" r:id="rId8"/>
    <p:sldId id="366" r:id="rId9"/>
    <p:sldId id="367" r:id="rId10"/>
    <p:sldId id="368" r:id="rId11"/>
    <p:sldId id="371" r:id="rId12"/>
    <p:sldId id="362" r:id="rId13"/>
    <p:sldId id="373" r:id="rId14"/>
    <p:sldId id="375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A20000"/>
    <a:srgbClr val="CCECFF"/>
    <a:srgbClr val="CDF5FF"/>
    <a:srgbClr val="B9F2FF"/>
    <a:srgbClr val="00A1C8"/>
    <a:srgbClr val="4D4D4D"/>
    <a:srgbClr val="5F5F5F"/>
    <a:srgbClr val="000000"/>
    <a:srgbClr val="028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9D3A5-E89E-45EC-8405-D5885625BCAD}" v="12" dt="2024-04-01T13:44:41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1290" autoAdjust="0"/>
  </p:normalViewPr>
  <p:slideViewPr>
    <p:cSldViewPr snapToGrid="0">
      <p:cViewPr varScale="1">
        <p:scale>
          <a:sx n="53" d="100"/>
          <a:sy n="53" d="100"/>
        </p:scale>
        <p:origin x="112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eur Dorrell" userId="d20aab60-28ee-4dfe-bf1c-cd44fe283479" providerId="ADAL" clId="{A059D3A5-E89E-45EC-8405-D5885625BCAD}"/>
    <pc:docChg chg="undo custSel addSld delSld modSld sldOrd">
      <pc:chgData name="Fleur Dorrell" userId="d20aab60-28ee-4dfe-bf1c-cd44fe283479" providerId="ADAL" clId="{A059D3A5-E89E-45EC-8405-D5885625BCAD}" dt="2024-04-01T13:45:11.490" v="97" actId="1076"/>
      <pc:docMkLst>
        <pc:docMk/>
      </pc:docMkLst>
      <pc:sldChg chg="addSp delSp modSp mod ord">
        <pc:chgData name="Fleur Dorrell" userId="d20aab60-28ee-4dfe-bf1c-cd44fe283479" providerId="ADAL" clId="{A059D3A5-E89E-45EC-8405-D5885625BCAD}" dt="2024-04-01T11:27:44.716" v="83"/>
        <pc:sldMkLst>
          <pc:docMk/>
          <pc:sldMk cId="2628387394" sldId="362"/>
        </pc:sldMkLst>
        <pc:spChg chg="del">
          <ac:chgData name="Fleur Dorrell" userId="d20aab60-28ee-4dfe-bf1c-cd44fe283479" providerId="ADAL" clId="{A059D3A5-E89E-45EC-8405-D5885625BCAD}" dt="2024-04-01T11:22:33.190" v="5" actId="478"/>
          <ac:spMkLst>
            <pc:docMk/>
            <pc:sldMk cId="2628387394" sldId="362"/>
            <ac:spMk id="3" creationId="{00000000-0000-0000-0000-000000000000}"/>
          </ac:spMkLst>
        </pc:spChg>
        <pc:picChg chg="del mod">
          <ac:chgData name="Fleur Dorrell" userId="d20aab60-28ee-4dfe-bf1c-cd44fe283479" providerId="ADAL" clId="{A059D3A5-E89E-45EC-8405-D5885625BCAD}" dt="2024-04-01T11:22:24.225" v="1" actId="478"/>
          <ac:picMkLst>
            <pc:docMk/>
            <pc:sldMk cId="2628387394" sldId="362"/>
            <ac:picMk id="5" creationId="{00000000-0000-0000-0000-000000000000}"/>
          </ac:picMkLst>
        </pc:picChg>
        <pc:picChg chg="add mod">
          <ac:chgData name="Fleur Dorrell" userId="d20aab60-28ee-4dfe-bf1c-cd44fe283479" providerId="ADAL" clId="{A059D3A5-E89E-45EC-8405-D5885625BCAD}" dt="2024-04-01T11:24:17.959" v="32" actId="208"/>
          <ac:picMkLst>
            <pc:docMk/>
            <pc:sldMk cId="2628387394" sldId="362"/>
            <ac:picMk id="6" creationId="{2AD2704C-508F-E260-C9DE-197D228F7DA3}"/>
          </ac:picMkLst>
        </pc:picChg>
        <pc:picChg chg="add del mod">
          <ac:chgData name="Fleur Dorrell" userId="d20aab60-28ee-4dfe-bf1c-cd44fe283479" providerId="ADAL" clId="{A059D3A5-E89E-45EC-8405-D5885625BCAD}" dt="2024-04-01T11:22:29.614" v="4" actId="478"/>
          <ac:picMkLst>
            <pc:docMk/>
            <pc:sldMk cId="2628387394" sldId="362"/>
            <ac:picMk id="10" creationId="{00000000-0000-0000-0000-000000000000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666332095" sldId="363"/>
        </pc:sldMkLst>
      </pc:sldChg>
      <pc:sldChg chg="addSp delSp modSp add mod">
        <pc:chgData name="Fleur Dorrell" userId="d20aab60-28ee-4dfe-bf1c-cd44fe283479" providerId="ADAL" clId="{A059D3A5-E89E-45EC-8405-D5885625BCAD}" dt="2024-04-01T13:45:11.490" v="97" actId="1076"/>
        <pc:sldMkLst>
          <pc:docMk/>
          <pc:sldMk cId="4244448491" sldId="363"/>
        </pc:sldMkLst>
        <pc:picChg chg="add mod">
          <ac:chgData name="Fleur Dorrell" userId="d20aab60-28ee-4dfe-bf1c-cd44fe283479" providerId="ADAL" clId="{A059D3A5-E89E-45EC-8405-D5885625BCAD}" dt="2024-04-01T13:45:11.490" v="97" actId="1076"/>
          <ac:picMkLst>
            <pc:docMk/>
            <pc:sldMk cId="4244448491" sldId="363"/>
            <ac:picMk id="4" creationId="{02EA4C9A-D9F8-D3BC-5F81-20D013B50C9B}"/>
          </ac:picMkLst>
        </pc:picChg>
        <pc:picChg chg="add del mod">
          <ac:chgData name="Fleur Dorrell" userId="d20aab60-28ee-4dfe-bf1c-cd44fe283479" providerId="ADAL" clId="{A059D3A5-E89E-45EC-8405-D5885625BCAD}" dt="2024-04-01T11:31:34.991" v="85" actId="478"/>
          <ac:picMkLst>
            <pc:docMk/>
            <pc:sldMk cId="4244448491" sldId="363"/>
            <ac:picMk id="4" creationId="{F2C40C78-723E-6AED-25A6-B0FE7B6AB640}"/>
          </ac:picMkLst>
        </pc:picChg>
        <pc:picChg chg="add del mod">
          <ac:chgData name="Fleur Dorrell" userId="d20aab60-28ee-4dfe-bf1c-cd44fe283479" providerId="ADAL" clId="{A059D3A5-E89E-45EC-8405-D5885625BCAD}" dt="2024-04-01T13:44:38.581" v="91" actId="478"/>
          <ac:picMkLst>
            <pc:docMk/>
            <pc:sldMk cId="4244448491" sldId="363"/>
            <ac:picMk id="5" creationId="{651048F2-81F4-F4C4-8CFD-1F9865019514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248524195" sldId="364"/>
        </pc:sldMkLst>
      </pc:sldChg>
      <pc:sldChg chg="addSp modSp add mod">
        <pc:chgData name="Fleur Dorrell" userId="d20aab60-28ee-4dfe-bf1c-cd44fe283479" providerId="ADAL" clId="{A059D3A5-E89E-45EC-8405-D5885625BCAD}" dt="2024-04-01T11:24:35.882" v="38" actId="14100"/>
        <pc:sldMkLst>
          <pc:docMk/>
          <pc:sldMk cId="1805939438" sldId="364"/>
        </pc:sldMkLst>
        <pc:picChg chg="add mod">
          <ac:chgData name="Fleur Dorrell" userId="d20aab60-28ee-4dfe-bf1c-cd44fe283479" providerId="ADAL" clId="{A059D3A5-E89E-45EC-8405-D5885625BCAD}" dt="2024-04-01T11:24:35.882" v="38" actId="14100"/>
          <ac:picMkLst>
            <pc:docMk/>
            <pc:sldMk cId="1805939438" sldId="364"/>
            <ac:picMk id="4" creationId="{9ED5465B-303E-8F6A-345B-8FBF7FABC2EE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109045412" sldId="365"/>
        </pc:sldMkLst>
      </pc:sldChg>
      <pc:sldChg chg="addSp modSp add mod">
        <pc:chgData name="Fleur Dorrell" userId="d20aab60-28ee-4dfe-bf1c-cd44fe283479" providerId="ADAL" clId="{A059D3A5-E89E-45EC-8405-D5885625BCAD}" dt="2024-04-01T11:25:05.565" v="43" actId="1076"/>
        <pc:sldMkLst>
          <pc:docMk/>
          <pc:sldMk cId="3416909086" sldId="365"/>
        </pc:sldMkLst>
        <pc:picChg chg="add mod">
          <ac:chgData name="Fleur Dorrell" userId="d20aab60-28ee-4dfe-bf1c-cd44fe283479" providerId="ADAL" clId="{A059D3A5-E89E-45EC-8405-D5885625BCAD}" dt="2024-04-01T11:25:05.565" v="43" actId="1076"/>
          <ac:picMkLst>
            <pc:docMk/>
            <pc:sldMk cId="3416909086" sldId="365"/>
            <ac:picMk id="4" creationId="{77ED4F01-2210-048D-EA1A-36B6355D2426}"/>
          </ac:picMkLst>
        </pc:picChg>
      </pc:sldChg>
      <pc:sldChg chg="addSp modSp add mod">
        <pc:chgData name="Fleur Dorrell" userId="d20aab60-28ee-4dfe-bf1c-cd44fe283479" providerId="ADAL" clId="{A059D3A5-E89E-45EC-8405-D5885625BCAD}" dt="2024-04-01T11:25:23.091" v="48" actId="1076"/>
        <pc:sldMkLst>
          <pc:docMk/>
          <pc:sldMk cId="2460223713" sldId="366"/>
        </pc:sldMkLst>
        <pc:picChg chg="add mod">
          <ac:chgData name="Fleur Dorrell" userId="d20aab60-28ee-4dfe-bf1c-cd44fe283479" providerId="ADAL" clId="{A059D3A5-E89E-45EC-8405-D5885625BCAD}" dt="2024-04-01T11:25:23.091" v="48" actId="1076"/>
          <ac:picMkLst>
            <pc:docMk/>
            <pc:sldMk cId="2460223713" sldId="366"/>
            <ac:picMk id="4" creationId="{356C3D99-5CB7-F37B-30C2-23C4FC11C320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569136409" sldId="366"/>
        </pc:sldMkLst>
      </pc:sldChg>
      <pc:sldChg chg="addSp modSp add mod">
        <pc:chgData name="Fleur Dorrell" userId="d20aab60-28ee-4dfe-bf1c-cd44fe283479" providerId="ADAL" clId="{A059D3A5-E89E-45EC-8405-D5885625BCAD}" dt="2024-04-01T11:25:39.966" v="53" actId="208"/>
        <pc:sldMkLst>
          <pc:docMk/>
          <pc:sldMk cId="1362360289" sldId="367"/>
        </pc:sldMkLst>
        <pc:picChg chg="add mod">
          <ac:chgData name="Fleur Dorrell" userId="d20aab60-28ee-4dfe-bf1c-cd44fe283479" providerId="ADAL" clId="{A059D3A5-E89E-45EC-8405-D5885625BCAD}" dt="2024-04-01T11:25:39.966" v="53" actId="208"/>
          <ac:picMkLst>
            <pc:docMk/>
            <pc:sldMk cId="1362360289" sldId="367"/>
            <ac:picMk id="4" creationId="{21F57372-DEFB-FCB2-82AD-09B2E3355197}"/>
          </ac:picMkLst>
        </pc:picChg>
      </pc:sldChg>
      <pc:sldChg chg="addSp modSp add mod">
        <pc:chgData name="Fleur Dorrell" userId="d20aab60-28ee-4dfe-bf1c-cd44fe283479" providerId="ADAL" clId="{A059D3A5-E89E-45EC-8405-D5885625BCAD}" dt="2024-04-01T11:25:56.785" v="58" actId="1076"/>
        <pc:sldMkLst>
          <pc:docMk/>
          <pc:sldMk cId="3856771338" sldId="368"/>
        </pc:sldMkLst>
        <pc:picChg chg="add mod">
          <ac:chgData name="Fleur Dorrell" userId="d20aab60-28ee-4dfe-bf1c-cd44fe283479" providerId="ADAL" clId="{A059D3A5-E89E-45EC-8405-D5885625BCAD}" dt="2024-04-01T11:25:56.785" v="58" actId="1076"/>
          <ac:picMkLst>
            <pc:docMk/>
            <pc:sldMk cId="3856771338" sldId="368"/>
            <ac:picMk id="4" creationId="{E827E17D-27F4-FB2D-A917-2C81497C4A28}"/>
          </ac:picMkLst>
        </pc:picChg>
      </pc:sldChg>
      <pc:sldChg chg="addSp modSp add mod">
        <pc:chgData name="Fleur Dorrell" userId="d20aab60-28ee-4dfe-bf1c-cd44fe283479" providerId="ADAL" clId="{A059D3A5-E89E-45EC-8405-D5885625BCAD}" dt="2024-04-01T11:26:28.937" v="66" actId="14100"/>
        <pc:sldMkLst>
          <pc:docMk/>
          <pc:sldMk cId="3389910024" sldId="369"/>
        </pc:sldMkLst>
        <pc:picChg chg="add mod">
          <ac:chgData name="Fleur Dorrell" userId="d20aab60-28ee-4dfe-bf1c-cd44fe283479" providerId="ADAL" clId="{A059D3A5-E89E-45EC-8405-D5885625BCAD}" dt="2024-04-01T11:26:28.937" v="66" actId="14100"/>
          <ac:picMkLst>
            <pc:docMk/>
            <pc:sldMk cId="3389910024" sldId="369"/>
            <ac:picMk id="4" creationId="{5EEAF5E3-4C07-1FF5-2CC1-6FBDD775EC6E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3505400819" sldId="369"/>
        </pc:sldMkLst>
      </pc:sldChg>
      <pc:sldChg chg="addSp modSp add mod">
        <pc:chgData name="Fleur Dorrell" userId="d20aab60-28ee-4dfe-bf1c-cd44fe283479" providerId="ADAL" clId="{A059D3A5-E89E-45EC-8405-D5885625BCAD}" dt="2024-04-01T11:26:52.828" v="73" actId="1076"/>
        <pc:sldMkLst>
          <pc:docMk/>
          <pc:sldMk cId="771865574" sldId="370"/>
        </pc:sldMkLst>
        <pc:picChg chg="add mod">
          <ac:chgData name="Fleur Dorrell" userId="d20aab60-28ee-4dfe-bf1c-cd44fe283479" providerId="ADAL" clId="{A059D3A5-E89E-45EC-8405-D5885625BCAD}" dt="2024-04-01T11:26:52.828" v="73" actId="1076"/>
          <ac:picMkLst>
            <pc:docMk/>
            <pc:sldMk cId="771865574" sldId="370"/>
            <ac:picMk id="4" creationId="{04FDFB91-8172-E006-316F-3D92173D51C9}"/>
          </ac:picMkLst>
        </pc:picChg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921967009" sldId="370"/>
        </pc:sldMkLst>
      </pc:sldChg>
      <pc:sldChg chg="addSp delSp modSp add mod">
        <pc:chgData name="Fleur Dorrell" userId="d20aab60-28ee-4dfe-bf1c-cd44fe283479" providerId="ADAL" clId="{A059D3A5-E89E-45EC-8405-D5885625BCAD}" dt="2024-04-01T11:27:09.794" v="81" actId="1076"/>
        <pc:sldMkLst>
          <pc:docMk/>
          <pc:sldMk cId="2796066002" sldId="371"/>
        </pc:sldMkLst>
        <pc:picChg chg="del mod">
          <ac:chgData name="Fleur Dorrell" userId="d20aab60-28ee-4dfe-bf1c-cd44fe283479" providerId="ADAL" clId="{A059D3A5-E89E-45EC-8405-D5885625BCAD}" dt="2024-04-01T11:26:57.836" v="76" actId="478"/>
          <ac:picMkLst>
            <pc:docMk/>
            <pc:sldMk cId="2796066002" sldId="371"/>
            <ac:picMk id="4" creationId="{04FDFB91-8172-E006-316F-3D92173D51C9}"/>
          </ac:picMkLst>
        </pc:picChg>
        <pc:picChg chg="add mod">
          <ac:chgData name="Fleur Dorrell" userId="d20aab60-28ee-4dfe-bf1c-cd44fe283479" providerId="ADAL" clId="{A059D3A5-E89E-45EC-8405-D5885625BCAD}" dt="2024-04-01T11:27:09.794" v="81" actId="1076"/>
          <ac:picMkLst>
            <pc:docMk/>
            <pc:sldMk cId="2796066002" sldId="371"/>
            <ac:picMk id="5" creationId="{E2FF59A3-2C1B-F9B5-A7C5-0A7ED4EC6104}"/>
          </ac:picMkLst>
        </pc:picChg>
      </pc:sldChg>
      <pc:sldChg chg="add">
        <pc:chgData name="Fleur Dorrell" userId="d20aab60-28ee-4dfe-bf1c-cd44fe283479" providerId="ADAL" clId="{A059D3A5-E89E-45EC-8405-D5885625BCAD}" dt="2024-04-01T11:31:32.397" v="84" actId="2890"/>
        <pc:sldMkLst>
          <pc:docMk/>
          <pc:sldMk cId="1167161700" sldId="372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642463806" sldId="372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059330362" sldId="373"/>
        </pc:sldMkLst>
      </pc:sldChg>
      <pc:sldChg chg="add">
        <pc:chgData name="Fleur Dorrell" userId="d20aab60-28ee-4dfe-bf1c-cd44fe283479" providerId="ADAL" clId="{A059D3A5-E89E-45EC-8405-D5885625BCAD}" dt="2024-04-01T13:44:36.224" v="90" actId="2890"/>
        <pc:sldMkLst>
          <pc:docMk/>
          <pc:sldMk cId="2289929981" sldId="373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674398706" sldId="376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897632270" sldId="387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477559523" sldId="393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870215869" sldId="394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124183535" sldId="396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68351772" sldId="397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75566143" sldId="398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887068075" sldId="401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3778686517" sldId="402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3954122135" sldId="403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83704416" sldId="405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992496256" sldId="406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544037290" sldId="409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293539760" sldId="410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471276713" sldId="411"/>
        </pc:sldMkLst>
      </pc:sldChg>
      <pc:sldChg chg="del">
        <pc:chgData name="Fleur Dorrell" userId="d20aab60-28ee-4dfe-bf1c-cd44fe283479" providerId="ADAL" clId="{A059D3A5-E89E-45EC-8405-D5885625BCAD}" dt="2024-04-01T11:22:40.162" v="6" actId="2696"/>
        <pc:sldMkLst>
          <pc:docMk/>
          <pc:sldMk cId="1404641847" sldId="4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59EA5-A731-4714-93C9-53FD328F1F6B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DCFD8-1F14-4F85-9C1E-0E611A745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10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A8BE6-D8E9-4812-B762-797B576EB4AF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632A1-FAB4-49EB-AA1E-7D1F1F0DD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65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43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5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4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8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08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34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3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1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92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74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78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2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98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32A1-FAB4-49EB-AA1E-7D1F1F0DDE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72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41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1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29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5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5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2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7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7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8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49443-BC9F-4034-AE7E-843ECE2E9A99}" type="datetimeFigureOut">
              <a:rPr lang="en-GB" smtClean="0"/>
              <a:t>06/07/2024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1A18-B919-4B22-B2DF-1632B786F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row of candles in the dark&#10;&#10;Description automatically generated">
            <a:extLst>
              <a:ext uri="{FF2B5EF4-FFF2-40B4-BE49-F238E27FC236}">
                <a16:creationId xmlns:a16="http://schemas.microsoft.com/office/drawing/2014/main" id="{02EA4C9A-D9F8-D3BC-5F81-20D013B50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C6AE5-6D9C-3BA6-8FE4-527035840D09}"/>
              </a:ext>
            </a:extLst>
          </p:cNvPr>
          <p:cNvSpPr txBox="1"/>
          <p:nvPr/>
        </p:nvSpPr>
        <p:spPr>
          <a:xfrm>
            <a:off x="1805741" y="609377"/>
            <a:ext cx="6363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Scriptures and pictures: </a:t>
            </a:r>
            <a:b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Praying through the hours</a:t>
            </a:r>
          </a:p>
        </p:txBody>
      </p:sp>
    </p:spTree>
    <p:extLst>
      <p:ext uri="{BB962C8B-B14F-4D97-AF65-F5344CB8AC3E}">
        <p14:creationId xmlns:p14="http://schemas.microsoft.com/office/powerpoint/2010/main" val="424444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person sitting under a tree reading a book&#10;&#10;Description automatically generated">
            <a:extLst>
              <a:ext uri="{FF2B5EF4-FFF2-40B4-BE49-F238E27FC236}">
                <a16:creationId xmlns:a16="http://schemas.microsoft.com/office/drawing/2014/main" id="{E827E17D-27F4-FB2D-A917-2C81497C4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81D0C-5438-CB21-6E44-D7ABAAD984DA}"/>
              </a:ext>
            </a:extLst>
          </p:cNvPr>
          <p:cNvSpPr txBox="1"/>
          <p:nvPr/>
        </p:nvSpPr>
        <p:spPr>
          <a:xfrm>
            <a:off x="711869" y="552041"/>
            <a:ext cx="7120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Compline</a:t>
            </a:r>
          </a:p>
          <a:p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Your word is a lamp to my feet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and a light to my path.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119:105</a:t>
            </a:r>
          </a:p>
        </p:txBody>
      </p:sp>
    </p:spTree>
    <p:extLst>
      <p:ext uri="{BB962C8B-B14F-4D97-AF65-F5344CB8AC3E}">
        <p14:creationId xmlns:p14="http://schemas.microsoft.com/office/powerpoint/2010/main" val="385677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Picture 4" descr="A church with benches and a cross&#10;&#10;Description automatically generated">
            <a:extLst>
              <a:ext uri="{FF2B5EF4-FFF2-40B4-BE49-F238E27FC236}">
                <a16:creationId xmlns:a16="http://schemas.microsoft.com/office/drawing/2014/main" id="{E2FF59A3-2C1B-F9B5-A7C5-0A7ED4EC6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B02AF-CFCD-5162-531B-8399FA09EE54}"/>
              </a:ext>
            </a:extLst>
          </p:cNvPr>
          <p:cNvSpPr txBox="1"/>
          <p:nvPr/>
        </p:nvSpPr>
        <p:spPr>
          <a:xfrm>
            <a:off x="5386137" y="3081275"/>
            <a:ext cx="66815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Trusting in a new day…</a:t>
            </a:r>
          </a:p>
          <a:p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He restores my soul.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He leads me in paths of righteousness for his name’s sake.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23:3</a:t>
            </a:r>
          </a:p>
        </p:txBody>
      </p:sp>
    </p:spTree>
    <p:extLst>
      <p:ext uri="{BB962C8B-B14F-4D97-AF65-F5344CB8AC3E}">
        <p14:creationId xmlns:p14="http://schemas.microsoft.com/office/powerpoint/2010/main" val="279606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lhouette of a tree branch with the sun in the background&#10;&#10;Description automatically generated">
            <a:extLst>
              <a:ext uri="{FF2B5EF4-FFF2-40B4-BE49-F238E27FC236}">
                <a16:creationId xmlns:a16="http://schemas.microsoft.com/office/drawing/2014/main" id="{0CADA35B-2A84-1ABB-C7DD-EFC44EBEE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892425-7ED0-FFA4-41D6-A2E825179C59}"/>
              </a:ext>
            </a:extLst>
          </p:cNvPr>
          <p:cNvSpPr txBox="1"/>
          <p:nvPr/>
        </p:nvSpPr>
        <p:spPr>
          <a:xfrm>
            <a:off x="1106906" y="1094209"/>
            <a:ext cx="95169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Through the day…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Blessed be the name of the Lord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from this time forth and forevermore!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From the rising                  of  the sun to its setting,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name of the                   Lord is to be praised!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113:2-3</a:t>
            </a:r>
          </a:p>
        </p:txBody>
      </p:sp>
    </p:spTree>
    <p:extLst>
      <p:ext uri="{BB962C8B-B14F-4D97-AF65-F5344CB8AC3E}">
        <p14:creationId xmlns:p14="http://schemas.microsoft.com/office/powerpoint/2010/main" val="262838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651048F2-81F4-F4C4-8CFD-1F9865019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64C07D-6C92-2B15-A60D-0C5575C3BFED}"/>
              </a:ext>
            </a:extLst>
          </p:cNvPr>
          <p:cNvSpPr txBox="1"/>
          <p:nvPr/>
        </p:nvSpPr>
        <p:spPr>
          <a:xfrm>
            <a:off x="3546052" y="395631"/>
            <a:ext cx="8249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Going forwards…</a:t>
            </a:r>
            <a:br>
              <a:rPr lang="en-GB" sz="3200" b="1" i="1" dirty="0">
                <a:solidFill>
                  <a:srgbClr val="C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rgbClr val="C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Lord is my shepherd, I shall not want.</a:t>
            </a:r>
            <a:br>
              <a:rPr lang="en-GB" sz="3200" b="1" i="1" dirty="0">
                <a:solidFill>
                  <a:srgbClr val="C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rgbClr val="C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23:1</a:t>
            </a:r>
          </a:p>
        </p:txBody>
      </p:sp>
    </p:spTree>
    <p:extLst>
      <p:ext uri="{BB962C8B-B14F-4D97-AF65-F5344CB8AC3E}">
        <p14:creationId xmlns:p14="http://schemas.microsoft.com/office/powerpoint/2010/main" val="228992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row of candles in the dark&#10;&#10;Description automatically generated">
            <a:extLst>
              <a:ext uri="{FF2B5EF4-FFF2-40B4-BE49-F238E27FC236}">
                <a16:creationId xmlns:a16="http://schemas.microsoft.com/office/drawing/2014/main" id="{02EA4C9A-D9F8-D3BC-5F81-20D013B50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C6AE5-6D9C-3BA6-8FE4-527035840D09}"/>
              </a:ext>
            </a:extLst>
          </p:cNvPr>
          <p:cNvSpPr txBox="1"/>
          <p:nvPr/>
        </p:nvSpPr>
        <p:spPr>
          <a:xfrm>
            <a:off x="1805741" y="609377"/>
            <a:ext cx="6363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Scriptures and pictures: </a:t>
            </a:r>
            <a:b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40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Praying through the hours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6F0A0-B7DB-4BC4-7A95-D7EAC0224F76}"/>
              </a:ext>
            </a:extLst>
          </p:cNvPr>
          <p:cNvSpPr txBox="1"/>
          <p:nvPr/>
        </p:nvSpPr>
        <p:spPr>
          <a:xfrm>
            <a:off x="5441585" y="5126041"/>
            <a:ext cx="6363702" cy="136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i="1" kern="1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 Teresa of Avila.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i="1" kern="1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Let nothing disturb you, let nothing frighten you, </a:t>
            </a:r>
            <a:br>
              <a:rPr lang="en-GB" sz="2400" i="1" kern="1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i="1" kern="1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 who has God nothing lacks: God alone suffices.</a:t>
            </a:r>
            <a:r>
              <a:rPr lang="en-GB" sz="2400" i="1" kern="100" dirty="0">
                <a:solidFill>
                  <a:schemeClr val="bg1"/>
                </a:solidFill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endParaRPr lang="en-GB" sz="2400" i="1" kern="1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1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A Wall Clock with a Colorful World Map Design Stock Photo">
            <a:extLst>
              <a:ext uri="{FF2B5EF4-FFF2-40B4-BE49-F238E27FC236}">
                <a16:creationId xmlns:a16="http://schemas.microsoft.com/office/drawing/2014/main" id="{7E8D6644-1FD4-0899-1EDE-0227B4D15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5544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4C07D-6C92-2B15-A60D-0C5575C3BFED}"/>
              </a:ext>
            </a:extLst>
          </p:cNvPr>
          <p:cNvSpPr txBox="1"/>
          <p:nvPr/>
        </p:nvSpPr>
        <p:spPr>
          <a:xfrm>
            <a:off x="1006779" y="713685"/>
            <a:ext cx="3822189" cy="597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The Hours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endParaRPr lang="en-US" sz="3600" b="1" i="1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12am - Matins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3am - Lauds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6am - Prime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9am - Terce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12pm - Sext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3pm - Nones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6pm - Vespers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9pm - Compline</a:t>
            </a:r>
            <a:br>
              <a:rPr lang="en-US" sz="36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endParaRPr lang="en-US" sz="3600" b="1" i="1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7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bright star in the sky&#10;&#10;Description automatically generated">
            <a:extLst>
              <a:ext uri="{FF2B5EF4-FFF2-40B4-BE49-F238E27FC236}">
                <a16:creationId xmlns:a16="http://schemas.microsoft.com/office/drawing/2014/main" id="{5EEAF5E3-4C07-1FF5-2CC1-6FBDD775E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32BFE-7342-E019-25C0-0DAF0A454B31}"/>
              </a:ext>
            </a:extLst>
          </p:cNvPr>
          <p:cNvSpPr txBox="1"/>
          <p:nvPr/>
        </p:nvSpPr>
        <p:spPr>
          <a:xfrm>
            <a:off x="886325" y="2916158"/>
            <a:ext cx="100503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Matins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Yours is the day, yours also the night;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you have established the heavenly lights and the sun.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74:16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1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street light on a road&#10;&#10;Description automatically generated">
            <a:extLst>
              <a:ext uri="{FF2B5EF4-FFF2-40B4-BE49-F238E27FC236}">
                <a16:creationId xmlns:a16="http://schemas.microsoft.com/office/drawing/2014/main" id="{04FDFB91-8172-E006-316F-3D92173D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"/>
            <a:ext cx="12191999" cy="6855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6C3DF-E5B9-955C-0DC6-0533EE4E3ED7}"/>
              </a:ext>
            </a:extLst>
          </p:cNvPr>
          <p:cNvSpPr txBox="1"/>
          <p:nvPr/>
        </p:nvSpPr>
        <p:spPr>
          <a:xfrm>
            <a:off x="4307305" y="1209909"/>
            <a:ext cx="74716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Lauds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Out of the depths I cry to you, O Lord!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 Lord, hear my voice!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Let your ears be attentive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the voice of my pleas for mercy!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130:1-2</a:t>
            </a:r>
          </a:p>
        </p:txBody>
      </p:sp>
    </p:spTree>
    <p:extLst>
      <p:ext uri="{BB962C8B-B14F-4D97-AF65-F5344CB8AC3E}">
        <p14:creationId xmlns:p14="http://schemas.microsoft.com/office/powerpoint/2010/main" val="77186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rabbit on a dirt road&#10;&#10;Description automatically generated">
            <a:extLst>
              <a:ext uri="{FF2B5EF4-FFF2-40B4-BE49-F238E27FC236}">
                <a16:creationId xmlns:a16="http://schemas.microsoft.com/office/drawing/2014/main" id="{F2C40C78-723E-6AED-25A6-B0FE7B6AB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9461E-4437-7569-56D2-5D4331BDB8AD}"/>
              </a:ext>
            </a:extLst>
          </p:cNvPr>
          <p:cNvSpPr txBox="1"/>
          <p:nvPr/>
        </p:nvSpPr>
        <p:spPr>
          <a:xfrm>
            <a:off x="1491916" y="1104083"/>
            <a:ext cx="7868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Prime</a:t>
            </a:r>
          </a:p>
          <a:p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 rise before dawn and cry for help;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 hope in your words.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119:147</a:t>
            </a:r>
          </a:p>
        </p:txBody>
      </p:sp>
    </p:spTree>
    <p:extLst>
      <p:ext uri="{BB962C8B-B14F-4D97-AF65-F5344CB8AC3E}">
        <p14:creationId xmlns:p14="http://schemas.microsoft.com/office/powerpoint/2010/main" val="116716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bridge over a river with a city in the background&#10;&#10;Description automatically generated">
            <a:extLst>
              <a:ext uri="{FF2B5EF4-FFF2-40B4-BE49-F238E27FC236}">
                <a16:creationId xmlns:a16="http://schemas.microsoft.com/office/drawing/2014/main" id="{9ED5465B-303E-8F6A-345B-8FBF7FAB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"/>
            <a:ext cx="12192000" cy="6853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8E77D-404C-F697-236B-180600620154}"/>
              </a:ext>
            </a:extLst>
          </p:cNvPr>
          <p:cNvSpPr txBox="1"/>
          <p:nvPr/>
        </p:nvSpPr>
        <p:spPr>
          <a:xfrm>
            <a:off x="488280" y="151370"/>
            <a:ext cx="68848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Terce</a:t>
            </a:r>
            <a:b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b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People go out to their work, </a:t>
            </a:r>
            <a:b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and to their labour until the evening.</a:t>
            </a:r>
            <a:b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rgbClr val="68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									Psalm 104:23</a:t>
            </a:r>
          </a:p>
        </p:txBody>
      </p:sp>
    </p:spTree>
    <p:extLst>
      <p:ext uri="{BB962C8B-B14F-4D97-AF65-F5344CB8AC3E}">
        <p14:creationId xmlns:p14="http://schemas.microsoft.com/office/powerpoint/2010/main" val="180593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8" name="Picture 7" descr="A table and chairs outside a restaurant&#10;&#10;Description automatically generated">
            <a:extLst>
              <a:ext uri="{FF2B5EF4-FFF2-40B4-BE49-F238E27FC236}">
                <a16:creationId xmlns:a16="http://schemas.microsoft.com/office/drawing/2014/main" id="{CD627CD6-B5FF-B102-E21A-FA1855FA2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78185D-DCA0-7829-4D3E-8A3A6CB94E0A}"/>
              </a:ext>
            </a:extLst>
          </p:cNvPr>
          <p:cNvSpPr txBox="1"/>
          <p:nvPr/>
        </p:nvSpPr>
        <p:spPr>
          <a:xfrm>
            <a:off x="1863838" y="4247485"/>
            <a:ext cx="84643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Sext</a:t>
            </a:r>
          </a:p>
          <a:p>
            <a:endParaRPr lang="en-GB" sz="3200" b="1" i="1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My soul thirsts for God, for the living God..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42:2</a:t>
            </a:r>
          </a:p>
        </p:txBody>
      </p:sp>
    </p:spTree>
    <p:extLst>
      <p:ext uri="{BB962C8B-B14F-4D97-AF65-F5344CB8AC3E}">
        <p14:creationId xmlns:p14="http://schemas.microsoft.com/office/powerpoint/2010/main" val="341690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356C3D99-5CB7-F37B-30C2-23C4FC11C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8128C-599D-485B-6BE7-B0D0D295CE49}"/>
              </a:ext>
            </a:extLst>
          </p:cNvPr>
          <p:cNvSpPr txBox="1"/>
          <p:nvPr/>
        </p:nvSpPr>
        <p:spPr>
          <a:xfrm>
            <a:off x="5546558" y="4438359"/>
            <a:ext cx="6220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Nones 		Behold, children are a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				heritage from the Lord,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				the fruit of the womb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				a reward.  Psalm 127:3</a:t>
            </a:r>
          </a:p>
        </p:txBody>
      </p:sp>
    </p:spTree>
    <p:extLst>
      <p:ext uri="{BB962C8B-B14F-4D97-AF65-F5344CB8AC3E}">
        <p14:creationId xmlns:p14="http://schemas.microsoft.com/office/powerpoint/2010/main" val="246022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38" y="259654"/>
            <a:ext cx="681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3" descr="A person and dog sitting on a log by the water&#10;&#10;Description automatically generated">
            <a:extLst>
              <a:ext uri="{FF2B5EF4-FFF2-40B4-BE49-F238E27FC236}">
                <a16:creationId xmlns:a16="http://schemas.microsoft.com/office/drawing/2014/main" id="{21F57372-DEFB-FCB2-82AD-09B2E3355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6CD1B-DDF7-A0BF-0B09-065B2C501D0E}"/>
              </a:ext>
            </a:extLst>
          </p:cNvPr>
          <p:cNvSpPr txBox="1"/>
          <p:nvPr/>
        </p:nvSpPr>
        <p:spPr>
          <a:xfrm>
            <a:off x="699836" y="3874169"/>
            <a:ext cx="7421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Vespers</a:t>
            </a:r>
          </a:p>
          <a:p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God alone my soul waits in silence; 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from him comes my salvation.</a:t>
            </a:r>
            <a:b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GB" sz="3200" b="1" i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Psalm 62:1</a:t>
            </a:r>
          </a:p>
        </p:txBody>
      </p:sp>
    </p:spTree>
    <p:extLst>
      <p:ext uri="{BB962C8B-B14F-4D97-AF65-F5344CB8AC3E}">
        <p14:creationId xmlns:p14="http://schemas.microsoft.com/office/powerpoint/2010/main" val="1362360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412</Words>
  <Application>Microsoft Office PowerPoint</Application>
  <PresentationFormat>Widescreen</PresentationFormat>
  <Paragraphs>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Melissa.OSullivan@biblesociety.org.uk</dc:creator>
  <cp:lastModifiedBy>Fleur Dorrell</cp:lastModifiedBy>
  <cp:revision>391</cp:revision>
  <cp:lastPrinted>2019-10-30T18:30:36Z</cp:lastPrinted>
  <dcterms:created xsi:type="dcterms:W3CDTF">2017-04-06T14:11:15Z</dcterms:created>
  <dcterms:modified xsi:type="dcterms:W3CDTF">2024-07-06T16:18:39Z</dcterms:modified>
</cp:coreProperties>
</file>